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ink/ink12.xml" ContentType="application/inkml+xml"/>
  <Override PartName="/ppt/notesSlides/notesSlide3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2.xml" ContentType="application/inkml+xml"/>
  <Override PartName="/ppt/notesSlides/notesSlide15.xml" ContentType="application/vnd.openxmlformats-officedocument.presentationml.notesSlide+xml"/>
  <Override PartName="/ppt/ink/ink23.xml" ContentType="application/inkml+xml"/>
  <Override PartName="/ppt/notesSlides/notesSlide16.xml" ContentType="application/vnd.openxmlformats-officedocument.presentationml.notesSlide+xml"/>
  <Override PartName="/ppt/ink/ink24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26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4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9"/>
  </p:notesMasterIdLst>
  <p:sldIdLst>
    <p:sldId id="1455" r:id="rId2"/>
    <p:sldId id="1456" r:id="rId3"/>
    <p:sldId id="1457" r:id="rId4"/>
    <p:sldId id="1458" r:id="rId5"/>
    <p:sldId id="1459" r:id="rId6"/>
    <p:sldId id="1174" r:id="rId7"/>
    <p:sldId id="1175" r:id="rId8"/>
    <p:sldId id="650" r:id="rId9"/>
    <p:sldId id="651" r:id="rId10"/>
    <p:sldId id="1116" r:id="rId11"/>
    <p:sldId id="1176" r:id="rId12"/>
    <p:sldId id="652" r:id="rId13"/>
    <p:sldId id="653" r:id="rId14"/>
    <p:sldId id="654" r:id="rId15"/>
    <p:sldId id="655" r:id="rId16"/>
    <p:sldId id="656" r:id="rId17"/>
    <p:sldId id="657" r:id="rId18"/>
    <p:sldId id="658" r:id="rId19"/>
    <p:sldId id="270" r:id="rId20"/>
    <p:sldId id="272" r:id="rId21"/>
    <p:sldId id="659" r:id="rId22"/>
    <p:sldId id="660" r:id="rId23"/>
    <p:sldId id="661" r:id="rId24"/>
    <p:sldId id="664" r:id="rId25"/>
    <p:sldId id="665" r:id="rId26"/>
    <p:sldId id="666" r:id="rId27"/>
    <p:sldId id="667" r:id="rId28"/>
    <p:sldId id="662" r:id="rId29"/>
    <p:sldId id="671" r:id="rId30"/>
    <p:sldId id="672" r:id="rId31"/>
    <p:sldId id="673" r:id="rId32"/>
    <p:sldId id="674" r:id="rId33"/>
    <p:sldId id="668" r:id="rId34"/>
    <p:sldId id="669" r:id="rId35"/>
    <p:sldId id="676" r:id="rId36"/>
    <p:sldId id="1173" r:id="rId37"/>
    <p:sldId id="677" r:id="rId38"/>
    <p:sldId id="678" r:id="rId39"/>
    <p:sldId id="679" r:id="rId40"/>
    <p:sldId id="680" r:id="rId41"/>
    <p:sldId id="681" r:id="rId42"/>
    <p:sldId id="1460" r:id="rId43"/>
    <p:sldId id="700" r:id="rId44"/>
    <p:sldId id="702" r:id="rId45"/>
    <p:sldId id="1461" r:id="rId46"/>
    <p:sldId id="704" r:id="rId47"/>
    <p:sldId id="1462" r:id="rId48"/>
    <p:sldId id="1463" r:id="rId49"/>
    <p:sldId id="1464" r:id="rId50"/>
    <p:sldId id="1465" r:id="rId51"/>
    <p:sldId id="1466" r:id="rId52"/>
    <p:sldId id="1467" r:id="rId53"/>
    <p:sldId id="1468" r:id="rId54"/>
    <p:sldId id="708" r:id="rId55"/>
    <p:sldId id="707" r:id="rId56"/>
    <p:sldId id="710" r:id="rId57"/>
    <p:sldId id="709" r:id="rId58"/>
    <p:sldId id="711" r:id="rId59"/>
    <p:sldId id="1469" r:id="rId60"/>
    <p:sldId id="1415" r:id="rId61"/>
    <p:sldId id="381" r:id="rId62"/>
    <p:sldId id="392" r:id="rId63"/>
    <p:sldId id="402" r:id="rId64"/>
    <p:sldId id="405" r:id="rId65"/>
    <p:sldId id="403" r:id="rId66"/>
    <p:sldId id="383" r:id="rId67"/>
    <p:sldId id="384" r:id="rId68"/>
    <p:sldId id="389" r:id="rId69"/>
    <p:sldId id="393" r:id="rId70"/>
    <p:sldId id="388" r:id="rId71"/>
    <p:sldId id="390" r:id="rId72"/>
    <p:sldId id="391" r:id="rId73"/>
    <p:sldId id="394" r:id="rId74"/>
    <p:sldId id="395" r:id="rId75"/>
    <p:sldId id="396" r:id="rId76"/>
    <p:sldId id="397" r:id="rId77"/>
    <p:sldId id="387" r:id="rId78"/>
    <p:sldId id="398" r:id="rId79"/>
    <p:sldId id="399" r:id="rId80"/>
    <p:sldId id="400" r:id="rId81"/>
    <p:sldId id="401" r:id="rId82"/>
    <p:sldId id="404" r:id="rId83"/>
    <p:sldId id="407" r:id="rId84"/>
    <p:sldId id="406" r:id="rId85"/>
    <p:sldId id="1420" r:id="rId86"/>
    <p:sldId id="1419" r:id="rId87"/>
    <p:sldId id="1421" r:id="rId88"/>
    <p:sldId id="1422" r:id="rId89"/>
    <p:sldId id="1423" r:id="rId90"/>
    <p:sldId id="1424" r:id="rId91"/>
    <p:sldId id="1425" r:id="rId92"/>
    <p:sldId id="408" r:id="rId93"/>
    <p:sldId id="1180" r:id="rId94"/>
    <p:sldId id="410" r:id="rId95"/>
    <p:sldId id="411" r:id="rId96"/>
    <p:sldId id="412" r:id="rId97"/>
    <p:sldId id="1417" r:id="rId98"/>
    <p:sldId id="414" r:id="rId99"/>
    <p:sldId id="1115" r:id="rId100"/>
    <p:sldId id="264" r:id="rId101"/>
    <p:sldId id="1177" r:id="rId102"/>
    <p:sldId id="260" r:id="rId103"/>
    <p:sldId id="1118" r:id="rId104"/>
    <p:sldId id="1127" r:id="rId105"/>
    <p:sldId id="267" r:id="rId106"/>
    <p:sldId id="1128" r:id="rId107"/>
    <p:sldId id="1129" r:id="rId108"/>
    <p:sldId id="268" r:id="rId109"/>
    <p:sldId id="1179" r:id="rId110"/>
    <p:sldId id="1119" r:id="rId111"/>
    <p:sldId id="278" r:id="rId112"/>
    <p:sldId id="1418" r:id="rId113"/>
    <p:sldId id="1103" r:id="rId114"/>
    <p:sldId id="1104" r:id="rId115"/>
    <p:sldId id="1105" r:id="rId116"/>
    <p:sldId id="1106" r:id="rId117"/>
    <p:sldId id="1107" r:id="rId118"/>
    <p:sldId id="1426" r:id="rId119"/>
    <p:sldId id="1427" r:id="rId120"/>
    <p:sldId id="1428" r:id="rId121"/>
    <p:sldId id="1429" r:id="rId122"/>
    <p:sldId id="1430" r:id="rId123"/>
    <p:sldId id="1120" r:id="rId124"/>
    <p:sldId id="279" r:id="rId125"/>
    <p:sldId id="282" r:id="rId126"/>
    <p:sldId id="1126" r:id="rId127"/>
    <p:sldId id="1121" r:id="rId128"/>
    <p:sldId id="283" r:id="rId129"/>
    <p:sldId id="285" r:id="rId130"/>
    <p:sldId id="284" r:id="rId131"/>
    <p:sldId id="274" r:id="rId132"/>
    <p:sldId id="275" r:id="rId133"/>
    <p:sldId id="1431" r:id="rId134"/>
    <p:sldId id="1432" r:id="rId135"/>
    <p:sldId id="1433" r:id="rId136"/>
    <p:sldId id="1000" r:id="rId137"/>
    <p:sldId id="1001" r:id="rId138"/>
    <p:sldId id="1002" r:id="rId139"/>
    <p:sldId id="1003" r:id="rId140"/>
    <p:sldId id="1004" r:id="rId141"/>
    <p:sldId id="1008" r:id="rId142"/>
    <p:sldId id="1005" r:id="rId143"/>
    <p:sldId id="1007" r:id="rId144"/>
    <p:sldId id="1009" r:id="rId145"/>
    <p:sldId id="1006" r:id="rId146"/>
    <p:sldId id="1012" r:id="rId147"/>
    <p:sldId id="1014" r:id="rId148"/>
    <p:sldId id="1011" r:id="rId149"/>
    <p:sldId id="1010" r:id="rId150"/>
    <p:sldId id="1015" r:id="rId151"/>
    <p:sldId id="1016" r:id="rId152"/>
    <p:sldId id="1017" r:id="rId153"/>
    <p:sldId id="1437" r:id="rId154"/>
    <p:sldId id="1438" r:id="rId155"/>
    <p:sldId id="1439" r:id="rId156"/>
    <p:sldId id="1018" r:id="rId157"/>
    <p:sldId id="1019" r:id="rId158"/>
    <p:sldId id="1434" r:id="rId159"/>
    <p:sldId id="1435" r:id="rId160"/>
    <p:sldId id="1157" r:id="rId161"/>
    <p:sldId id="1436" r:id="rId162"/>
    <p:sldId id="1150" r:id="rId163"/>
    <p:sldId id="985" r:id="rId164"/>
    <p:sldId id="1022" r:id="rId165"/>
    <p:sldId id="1032" r:id="rId166"/>
    <p:sldId id="1033" r:id="rId167"/>
    <p:sldId id="1034" r:id="rId168"/>
    <p:sldId id="1026" r:id="rId169"/>
    <p:sldId id="1027" r:id="rId170"/>
    <p:sldId id="1029" r:id="rId171"/>
    <p:sldId id="1030" r:id="rId172"/>
    <p:sldId id="1031" r:id="rId173"/>
    <p:sldId id="1036" r:id="rId174"/>
    <p:sldId id="1037" r:id="rId175"/>
    <p:sldId id="1038" r:id="rId176"/>
    <p:sldId id="1035" r:id="rId177"/>
    <p:sldId id="1039" r:id="rId178"/>
    <p:sldId id="1041" r:id="rId179"/>
    <p:sldId id="1040" r:id="rId180"/>
    <p:sldId id="1042" r:id="rId181"/>
    <p:sldId id="1043" r:id="rId182"/>
    <p:sldId id="1044" r:id="rId183"/>
    <p:sldId id="1047" r:id="rId184"/>
    <p:sldId id="1046" r:id="rId185"/>
    <p:sldId id="1048" r:id="rId186"/>
    <p:sldId id="1049" r:id="rId187"/>
    <p:sldId id="1441" r:id="rId188"/>
    <p:sldId id="1442" r:id="rId189"/>
    <p:sldId id="1440" r:id="rId190"/>
    <p:sldId id="1443" r:id="rId191"/>
    <p:sldId id="452" r:id="rId192"/>
    <p:sldId id="494" r:id="rId193"/>
    <p:sldId id="1082" r:id="rId194"/>
    <p:sldId id="454" r:id="rId195"/>
    <p:sldId id="457" r:id="rId196"/>
    <p:sldId id="480" r:id="rId197"/>
    <p:sldId id="997" r:id="rId198"/>
    <p:sldId id="999" r:id="rId199"/>
    <p:sldId id="569" r:id="rId200"/>
    <p:sldId id="568" r:id="rId201"/>
    <p:sldId id="693" r:id="rId202"/>
    <p:sldId id="1444" r:id="rId203"/>
    <p:sldId id="573" r:id="rId204"/>
    <p:sldId id="575" r:id="rId205"/>
    <p:sldId id="577" r:id="rId206"/>
    <p:sldId id="1124" r:id="rId207"/>
    <p:sldId id="598" r:id="rId208"/>
    <p:sldId id="603" r:id="rId209"/>
    <p:sldId id="592" r:id="rId210"/>
    <p:sldId id="1226" r:id="rId211"/>
    <p:sldId id="591" r:id="rId212"/>
    <p:sldId id="599" r:id="rId213"/>
    <p:sldId id="1445" r:id="rId214"/>
    <p:sldId id="1250" r:id="rId215"/>
    <p:sldId id="1060" r:id="rId216"/>
    <p:sldId id="1063" r:id="rId217"/>
    <p:sldId id="1446" r:id="rId218"/>
    <p:sldId id="1339" r:id="rId219"/>
    <p:sldId id="1342" r:id="rId220"/>
    <p:sldId id="1346" r:id="rId221"/>
    <p:sldId id="1348" r:id="rId222"/>
    <p:sldId id="1270" r:id="rId223"/>
    <p:sldId id="1351" r:id="rId224"/>
    <p:sldId id="1447" r:id="rId225"/>
    <p:sldId id="1272" r:id="rId226"/>
    <p:sldId id="1354" r:id="rId227"/>
    <p:sldId id="1355" r:id="rId228"/>
    <p:sldId id="1275" r:id="rId229"/>
    <p:sldId id="1448" r:id="rId230"/>
    <p:sldId id="698" r:id="rId231"/>
    <p:sldId id="699" r:id="rId232"/>
    <p:sldId id="703" r:id="rId233"/>
    <p:sldId id="705" r:id="rId234"/>
    <p:sldId id="706" r:id="rId235"/>
    <p:sldId id="712" r:id="rId236"/>
    <p:sldId id="1449" r:id="rId237"/>
    <p:sldId id="1451" r:id="rId238"/>
    <p:sldId id="1450" r:id="rId239"/>
    <p:sldId id="1394" r:id="rId240"/>
    <p:sldId id="1396" r:id="rId241"/>
    <p:sldId id="1397" r:id="rId242"/>
    <p:sldId id="1452" r:id="rId243"/>
    <p:sldId id="692" r:id="rId244"/>
    <p:sldId id="1453" r:id="rId245"/>
    <p:sldId id="1454" r:id="rId246"/>
    <p:sldId id="1407" r:id="rId247"/>
    <p:sldId id="1158" r:id="rId24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0"/>
    </p:embeddedFont>
    <p:embeddedFont>
      <p:font typeface="Dosis" pitchFamily="2" charset="0"/>
      <p:regular r:id="rId251"/>
      <p:bold r:id="rId252"/>
    </p:embeddedFont>
    <p:embeddedFont>
      <p:font typeface="Petrona" panose="020B0604020202020204" charset="0"/>
      <p:regular r:id="rId253"/>
      <p:bold r:id="rId254"/>
      <p:italic r:id="rId255"/>
      <p:boldItalic r:id="rId2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AB2EF4-578B-4570-9186-FBCE97254825}" v="1679" dt="2023-04-21T15:47:15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657" autoAdjust="0"/>
  </p:normalViewPr>
  <p:slideViewPr>
    <p:cSldViewPr snapToGrid="0">
      <p:cViewPr varScale="1">
        <p:scale>
          <a:sx n="142" d="100"/>
          <a:sy n="142" d="100"/>
        </p:scale>
        <p:origin x="89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theme" Target="theme/theme1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tableStyles" Target="tableStyle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font" Target="fonts/font1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microsoft.com/office/2015/10/relationships/revisionInfo" Target="revisionInfo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font" Target="fonts/font2.fntdata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font" Target="fonts/font3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font" Target="fonts/font5.fntdata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font" Target="fonts/font6.fntdata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font" Target="fonts/font7.fntdata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presProps" Target="presProp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17:00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13166 5743 12383 0,'0'0'544'0,"0"0"112"0,0 0-528 0,-4-6-128 0,4 6 0 0,-8-7 0 0,8 7 5824 0,0 0 1152 0,0 0 208 0,0 0 48 31,-7-6-5712-31,7 6-1152 0,0 0-240 0,0 0-128 0,-3-10 0 0,6-1 0 15,1-3 0-15,0 0-160 16,3-3-208-16,3 2-32 0,2-3-16 0,1-3 0 0,-1-1 416 0,2 1 256 0,3-1-48 0,1 2 0 16,-2 1 736-16,3 0 144 15,-1 3 16-15,3 0 16 0,-1 4-32 0,5 3 0 16,5 3 0-16,4 0 0 0,4 2-512 0,2 4-128 0,2 3 0 0,1-2-16 16,0 5-432-16,-1 0 0 0,-3 1 0 0,1 2 0 0,2 1 0 0,-1 1 0 31,-2 0 0-31,0-1 0 0,7-3 0 0,0 0 0 15,1-3 0-15,-1-3 0 0,-4-1 176 0,-9-1 144 0,0-5 48 0,-7 1 0 16,-4 2 96-16,-8-1 32 0,0-2 0 0,-14 6-15120 31,0 0-3024-31</inkml:trace>
  <inkml:trace contextRef="#ctx0" brushRef="#br0" timeOffset="496.27">13265 4984 40719 0,'3'-24'1792'0,"-2"12"384"0,2-8-1728 0,-3 5-448 0,0 1 0 0,2 3 0 0,-1 1 368 0,-1 10-16 0,0 0 0 0,8-4 0 15,2 2-96-15,1 7-32 0,0-3 0 0,-1 7 0 16,3-2-224-16,-1 2 128 0,2 3-128 0,2-1 0 0,0-1 0 0,2 1 0 16,5-4 0-16,5 1 0 0,-1-1 0 0,6 0 0 31,-3 0 0-31,5-3 0 0,1-1 1024 0,2 0 128 15,1 1 0-15,-3-3 16 0,0 2-1168 0,-1 1-176 0,2 2-64 16,-1 1-16-16,1-3 688 0,0 4 128 16,3 5 16-16,-1-1 16 0,-1 5-336 0,-2 4-64 0,-1 4 0 0,-6 7-16 15,-1 3-176-15,-6 8 0 0,-1 5 0 0,-7 5 0 16,-3 0 0-16,-8-1-256 0,-3 3 64 0,-7-2 16 16,-4-3 32-16,-3 0 0 0,-4-4 0 0,-6 4 0 15,-1-2-32-15,-4 0 0 0,-3 1 0 0,4-1 0 0,0-2-48 0,2 0-16 0,-1-2 0 16,5-2 0-1,1-6-16-15,6-1-16 0,-2-6 0 0,6-5 0 32,-3-6-1584-32,5-1-304 0,2-6-64 0</inkml:trace>
  <inkml:trace contextRef="#ctx0" brushRef="#br0" timeOffset="944.67">14893 4563 45439 0,'0'0'2016'0,"0"0"416"0,-13 11-1952 0,-4 7-480 0,-3 10 0 0,4 11 0 0,-3 4 0 0,8 10-208 15,0 7 16-15,8 6 0 0,1 2 192 0,4 2 0 16,5 2-160-16,7 2 160 0,2-3-320 16,4 4 16-16,1 3 0 0,2-1 0 31,0-3-80-31,0-3-32 0,5-7 0 0,-3 0 0 0,0-2 416 0,0 0 176 0,3-5-16 0,-6 1 0 0,-5-8 32 0,-2-7 16 16,-5-4 0-16,-5-3 0 0,-3-1-16 0,-4-7 0 15,-3-6 0-15,-2-8-19632 0</inkml:trace>
  <inkml:trace contextRef="#ctx0" brushRef="#br0" timeOffset="1223.83">14466 4680 27695 0,'0'0'2464'0,"8"-1"-1968"0,2-1-496 0,-10 2 0 0,7 0 4864 0,-7 0 896 15,0 0 160-15,11 7 32 0,0-3-4880 0,0 3-1072 16,7 3 0-16,6-1-176 0,5 0 176 0,7 2 0 16,6 3-144-16,0-2 144 0,5-3-160 0,-1 4 160 0,0-1-208 0,0-5 80 15,-1 4 128-15,4-4 256 0,1 2-64 0,4-4-16 0,2 0-48 0,-3-4 0 16,4-1 0-16,-5-1 0 16,-1-2 128-16,-6 1 32 0,-3-3 0 15,-10 1 0-15,-3-1-288 0,-4-2 0 0,-4 1 0 0,-4-1 0 31,-3-3-1056-31,-3 1-272 0,-4 2-48 0,-7 7-16 16,0-13-1824-16,-3 1-368 0</inkml:trace>
  <inkml:trace contextRef="#ctx0" brushRef="#br0" timeOffset="1517.43">14673 5725 29487 0,'0'0'1296'0,"0"0"288"0,0 0-1264 0,0 0-320 0,0 0 0 0,0 0 0 0,0 0 3584 16,4-7 672-16,3 3 128 0,3 0 32 0,4 1-3344 0,4-1-672 0,3 0-128 0,6 1-16 15,3-4-48-15,4-3 0 16,1 2 0-16,-1-6 0 0,4 0 16 0,0-3 0 0,-2-1 0 0,3-1 0 15,1-6-16-15,5 1 0 0,1 2 0 0,1-3 0 32,-1-2-784-32,0 2-176 0,0 1-16 0,-7 3-16 15,-1 2-1968-15,-6 4-384 0,-1 3-64 0,-5 5-8416 0,1 3-1680 16</inkml:trace>
  <inkml:trace contextRef="#ctx0" brushRef="#br0" timeOffset="2055.79">15632 5697 42671 0,'6'-12'3792'0,"-1"-1"-3024"0,5-1-624 0,-6 3-144 0,2 3 576 0,-6 8 96 0,8-6 16 0,2 5 0 16,1 1-688-16,0 7 0 0,3 7-128 0,4 5 128 31,6 5-736-31,1 4-32 0,5 4 0 0,-3 4 0 16,3 1 256-16,-5 4 64 0,3 5 0 0,-2 4 0 0,2 1 288 0,-4 0 160 0,-2 1-160 0,-1-2 160 16,-3-7 0-16,-4-2 0 0,0-4 0 0,-3-3 0 15,0-6 0-15,-4-5 128 16,0-3 16-16,-4-4 0 0,-3-6 128 0,0-10 32 0,0 0 0 0,0 0 0 0,0 0 272 0,-14-3 48 15,0-8 16-15,-4-5 0 0,1-7-640 0,-5-5 0 32,-3-4 0-32,-7-4-192 0,1-7 192 0,2 1 0 0,0-4 0 0,1 3 0 0,3 0 0 0,0 1 128 15,4 3-128-15,2 3 176 0,6 4-16 0,3 4 0 16,6-2 0-16,2 5 0 16,2-3 176-16,0 3 48 0,9 0 0 0,2 3 0 0,5 1 144 15,0-3 48-15,5 2 0 0,2-3 0 0,0 1-128 16,2 2 0-16,0-3-16 0,3 4 0 0,-3 3-128 0,0 1-32 15,0 2 0-15,-3-1 0 0,3 3-272 0,2 3 0 16,-2 1-208-16,0 7 80 0,0-4-80 0,3 5-16 16,3-2 0-16,1 3 0 0,0 0-112 0,-1 3-32 0,1-2 0 0,-6 5 0 47,1-4-224-47,-8 3-48 0,-1-1-16 0,-1 3 0 15,-6-4-2608-15,-1 1-512 0,-10-4-96 0</inkml:trace>
  <inkml:trace contextRef="#ctx0" brushRef="#br0" timeOffset="2415.4">16828 5080 39455 0,'0'0'3504'0,"0"0"-2800"0,6 15-576 0,-3 5-128 16,-3-2 1008-16,-3 4 160 0,6 6 48 0,-3 4 0 16,0 3-976-16,3 6-240 0,1 2 0 0,-1 3 0 15,1 2 0-15,0 0-192 0,0 2 48 0,3 0 0 16,-1-1 144-16,1-2 0 15,0-1 0-15,1-1 128 0,3-2-128 0,-1-2 0 0,1-2 0 0,-1-3-128 16,1 2 128-16,-3-6 0 0,5-3 0 0,-2-1 128 16,-3-9 0-16,2 1 16 0,-3-5 0 0,-3 2 0 0,0-6-144 15,-4-11 0-15,6 10 0 0,-6-10 0 32,0 0-2688-32,0 0-400 0</inkml:trace>
  <inkml:trace contextRef="#ctx0" brushRef="#br0" timeOffset="2604.21">16649 4934 48671 0,'0'0'4320'0,"0"0"-3456"0,0 0-688 0,0 0-176 0,0 0 304 0,0 0 16 0,0 0 16 0,-9 7 0 15,-2 4-592-15,4 3-112 0,0 4-16 0,3 0-16 16,1 3-192-16,-1-3-48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41:49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18222 8189 2639 0,'26'5'0'0,"-13"-4"240"0,6 2-240 0,-4 0 0 16,-4 1 0-16,-1-4 0 0,-10 0 8960 0,0 0 1760 15,0 0 352-15,0 0 64 0,0 0-8768 0,0 0-1728 16,0 0-368-16,0 0-64 0,0 0-208 0,0 0 0 16,0 0 0-16,0 0 0 0,0 0 0 0,-4 14 0 0,1 0 0 15,-1 1 0-15,-3 2 0 0,-4 2 0 0,-3 6 0 0,-3 10 0 16,-3 7 384-16,-5 8 192 0,-1 2 48 0,-3 6 0 16,-1 8-48-16,-5 5-16 0,-1 0 0 0,1 4 0 0,-1 6-560 0,4-6 0 0,4-4 0 0,2 0 0 15,5 1 0-15,3-8 0 16,4-6 128-16,4-5-128 0,6-4 0 0,5-10-176 15,5-7 32-15,1-10 0 32,7-8-576-32,11-17-112 0,8-15-32 0</inkml:trace>
  <inkml:trace contextRef="#ctx0" brushRef="#br0" timeOffset="481.08">17987 8047 29711 0,'0'0'1312'0,"0"0"288"0,0 0-1280 0,0 0-320 15,0 0 0-15,0 0 0 0,0 0 1664 0,0 18 288 0,4 2 48 0,-1 5 16 0,5 6-1184 0,3 2-256 16,3 2-32-16,3 3-16 0,5 1-528 0,-1 1 0 15,0-1 0-15,4 2 0 16,4 0 0-16,1-4 128 0,2-1-128 0,3-1 160 16,-3-1-16-16,4-1 0 0,2 0 0 0,2 2 0 0,9 0 16 15,8-2 0-15,4 2 0 0,-1 4 0 16,2 0 496-16,-5 0 112 0,-4 0 0 0,-7 0 16 0,0-3 768 0,-6-4 160 16,-4 0 16-16,-4-4 16 0,-1-1-1152 0,-6-4-224 15,-4-2-48-15,-3-2-16 0,-7-8-304 0,-11-11 0 0,0 0-176 0,-7 2 176 31,-4-4-2096-31,-7-12-304 0,-3-9-64 0,-4-9-17280 0</inkml:trace>
  <inkml:trace contextRef="#ctx0" brushRef="#br0" timeOffset="1015.52">18444 9327 31727 0,'0'0'1408'0,"0"0"288"0,0 0-1360 0,0 0-336 0,0 0 0 0,-14-10 0 0,0-1 2048 0,0 0 320 0,-1-3 80 0,-2 3 16 15,2-2-2160-15,1 2-432 0,3 0-96 0,-3 0-16 16,3-1 240-16,0 0 0 0,-2-1-160 0,2 4 160 15,0-3-192-15,4 3 48 0,-3 0 0 0,10 9 0 0,-8-7 144 0,8 7 128 16,0 0-128 0,0 0 176-16,0 0-32 0,0 0 0 0,0 0 0 0,0 0 0 0,-12-7-144 0,12 7 0 15,0 0 0-15,-20 0 0 0,1 0 0 0,1 0-192 16,-3 0 32-16,-2 0 16 16,-7-5 144-16,1-2-192 0,1-4 192 0,-1-2-192 0,-2-1 192 0,5 0 0 0,1-2 0 0,4 0 0 15,0-2 0 1,4 4 0-16,5 0 0 0,-2 0 0 0,4 3 0 0,3 1 224 15,7 10-48-15,-4-8-16 0,4 8 480 0,0 0 80 16,0 0 32-16,0 0 0 0,0 0 400 0,7-4 96 16,1 1 16-16,2 0 0 0,0 1-384 0,1-3-80 15,3 1-16-15,0 0 0 0,1-3-192 0,6-3-32 0,0-1-16 16,1 0 0-16,6-7-336 0,4 1-64 0,4-1-16 0,3-3 0 16,0-1-128-16,2 1 0 0,-2-3 144 0,-2 5-144 15,2 1 256-15,-2 4-32 0,-5 2 0 0,0 7 0 16,0 4-32-16,-6 5 0 15,1-2 0-15,-2 5 0 0,-3 2-192 0,-1 5 0 0,0 0 0 0,-8 4 0 32,-1 3-1072-32,-8-2-96 0,-8 1-32 0,-3-6-13968 15,-4-3-2784-15</inkml:trace>
  <inkml:trace contextRef="#ctx0" brushRef="#br0" timeOffset="2817.96">18142 5946 37551 0,'0'0'1664'0,"0"0"336"0,9-3-1600 0,-9 3-400 0,11 0 0 0,-11 0 0 0,10 4 0 0,1 3 0 15,-4 3 0-15,2-3 0 0,0 1 0 16,-2 5-144 0,0-2 0-16,0 0 0 0,0 3 144 0,0-4 0 0,2 1 0 0,-2 0 0 15,0-3 0-15,0 1 0 0,-3-1-176 0,3 0 176 0,0 1 0 0,-4 2 128 16,1-3 16-16,-2 3 0 0,0 3-144 0,-2 3 0 31,0 4 0-31,-2-2 0 0,2 5 272 0,-2-2-16 16,-5 2-16-16,0 3 0 0,-3 0-240 0,2 1 0 0,-2-3 0 0,-1 3 0 0,0-3 0 15,-1 2 0-15,1-3 0 0,2-2 0 0,-1-1 0 0,1-5 0 16,0 0-144-16,2-2 144 0,2-4 0 0,5-10 208 16,-4 11-16-16,4-11 0 15,0 0 208-15,0 0 48 0,7 11 0 0,-7-11 0 16,11 3 736-16,3-3 160 0,2-2 16 0,0 1 16 15,3-5-336-15,-1 2-64 0,0 0-16 0,3-3 0 0,0 3-592 0,4-2-128 16,0 5-32-16,0-2 0 0,0 3-32 0,3-1-16 16,1-2 0-16,-1 0 0 0,1-1-160 15,-1 0 0-15,-1-3 0 0,-1 0 0 0,-4 0 0 16,1-4 0-16,0-1 0 0,-2 0 0 0,-1-2 0 0,-1-1 0 16,4-1 0-16,-5 0 128 0,-1-3-128 0,-2 1 0 15,-1-3 0-15,-4 3 0 0,1 0 0 0,-3 1 0 16,2 2 176-16,-3-3-176 0,-3 1 0 0,0 2 128 0,-1 1-128 15,0-4 0-15,-3 4 0 0,-3-3 0 0,-4 2 0 0,0 1 0 0,-1-3 0 0,-5 3-128 16,-2 0 128-16,-3 3-160 0,-6 0 160 0,-1 3 0 31,-3 1-144-31,-1 1 144 0,-1 5 0 0,-2-2 0 16,-4 3-144-16,4 3 144 0,-3 1 0 0,0 0 0 0,6 2 0 0,0 1 0 16,1 1-176-16,3 2 32 0,1 1 0 0,5 0 0 15,1 3-112-15,5 0-32 0,6-3 0 16,3 3 0-16,4-14 96 0,7 14 0 0,4 0 16 0,6 0 0 15,2 1 176-15,5-1 128 0,1 0-128 0,7-1 176 0,7-1-176 0,2-5 128 16,7-1-128-16,-2-1 128 16,0-3 16-16,-2-4 0 0,-1-3 0 0,-4-4 0 0,-4-2-144 0,-2-3 0 0,-2-4 0 0,-5 0 128 15,-2-1-128-15,-5-1 0 0,1-5-192 0,-2 1 192 16,-4 2-144 0,-3 1 144-16,-2 0 0 0,-4 2 0 0,-1-1 0 0,-6 5 0 0,-5-2 0 0,-2 2 144 31,-2-3-144-31,-8-3 0 0,-4-2 144 0,-6 0-144 0,-2-2 0 0,-5-1 0 0,-11 1-192 0,-6 0 64 15,-11 0 128-15,-3 2 0 16,-2 0 0-16,1-2 128 16,5 1-336-16,-1-2-64 0,3-2-16 0,-8 0 0 15,-2 2-176-15,0-1-48 0,-3 5 0 16,10 0 0-16,6 2-624 0,5 5-128 16,4-1-16-16,2 7-16 0,1 5 336 0,-2 8 80 0,2 10 16 15,0 5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49:00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18165 1132 20959 0,'-3'15'1856'0,"3"6"-1472"0,0-3-384 0,3 6 0 0,-1 2 1728 0,3 5 288 16,4 5 48-16,0 4 16 16,3 5-832-16,1 0-160 0,6 1-48 0,-5 0 0 15,-3 0-16-15,4-3 0 0,5-1 0 0,-7-7 0 0,3-3-192 16,-6-6-64-16,1-5 0 0,0-6 0 0,-4-1-608 15,0-4-160-15,-7-10 0 0,0 0 0 16,8 7 0-16,-8-7-192 0,7-7 32 0,-1-7 16 0,-2-7-144 0,-1-7-32 16,1-4 0-16,-4-5 0 0,1-9 192 0,-1 0 128 15,-1-7-192-15,-3 0 192 0,-2-2 0 0,-1 1-128 16,-1 1 128-16,-2-4 0 0,-1 0-176 0,0-3 32 16,-3-2 0-16,0 3 0 0,-2-4 144 0,3 6 128 0,-1 5-128 0,0 6 176 15,-2 4-320-15,2 6-64 0,2 3-16 0,1 5 0 0,2 0 224 0,0 6 0 16,4 2 0-16,1 5 0 0,4 4 288 0,4-2-48 15,1 5-16-15,4 1 0 0,2 2-32 0,3 5-16 32,5 0 0-32,3 7 0 0,6-1 672 0,4 7 144 15,3-2 32-15,1 3 0 0,4 0-256 0,5 4-32 0,0 0-16 0,1 3 0 16,0 0-96-16,0 4-32 0,-5-3 0 16,-4 6 0-16,-8-3-64 0,-4 4-16 0,-4 2 0 0,-7 0 0 15,-3-1-384-15,-7 2-128 0,-5 3 0 0,-13 1 0 16,-7 3 0-16,-13-2-224 0,-12 2 32 0,-11-7 16 15,-3 0-224 1,-1-3-48-16,1-1-16 0,3-3 0 0,1-7 96 0,-2-7 32 0,-2-8 0 16,-4-11 0-1,-1-8-640-15,4-3-128 0,5-6-32 0,6-7-11216 0,7 0-2256 0</inkml:trace>
  <inkml:trace contextRef="#ctx0" brushRef="#br0" timeOffset="738.04">19289 1063 5407 0,'0'0'480'0,"0"0"-480"0,0 0 0 0,0 0 0 0,0 0 2752 0,-11 2 464 0,11-2 96 0,-10 4 16 32,2 3-1216-32,1 3-224 0,-5-1-48 0,-1 4-16 15,-1 5 608-15,-5 2 128 0,-4-1 32 0,-2 5 0 16,-2 1-1312-16,-3 0-256 0,0 3-48 0,-2-2-16 0,0 5-704 0,0-3-256 16,0 1 144-16,1 0-144 0,5 1 176 0,1-4-48 0,4-1-128 0,4 0 192 15,5-5-64-15,2-1-128 16,6 1 176-16,5-1-176 0,6 4 832 0,7-8 64 15,7-1 16-15,11-3 0 0,10-5-208 0,8-5-64 16,7-2 0-16,7-4 0 0,2-2-640 0,1 1 0 16,0-1 0-16,-9-5 0 0,-5-2-160 0,-3 1 160 0,-1-6 0 0,-6-2-144 15,-7-6 144-15,-6-3-160 0,-7-2 160 16,-9 0-160-16,-5 0-96 0,-6-4 0 0,-8 1-16 0,-7 0 0 16,-6 2 32-16,-2-2 16 0,-6 3 0 15,-4 0 0-15,-2 3 96 0,-1 3 128 0,1 6-208 0,-3 1 80 16,-1 6 128-16,1 3 0 0,-1 8 0 15,-3 4 0-15,0 3 0 0,0 4 256 0,4 0-64 0,1 3-16 16,2 2-640 0,4-1-128-16,3 3-32 0,2 2-16976 0</inkml:trace>
  <inkml:trace contextRef="#ctx0" brushRef="#br0" timeOffset="1054.83">19838 1113 23151 0,'0'0'1024'0,"3"16"208"0,-3 5-976 0,1-3-256 15,5-4 0-15,-5 4 0 0,5-1 1216 0,1 5 192 16,1 3 32-16,2 4 16 0,1 2-656 0,-1 1-128 0,-2-6-32 0,2-2 0 16,1-3-304-16,-4-7-64 0,0-6-16 0,-7-8 0 15</inkml:trace>
  <inkml:trace contextRef="#ctx0" brushRef="#br0" timeOffset="1158.52">19759 527 20959 0,'0'0'928'0,"4"9"192"0,3-2-896 0,0-1-224 0,1 0 0 0,2 1 0 0,1 0 0 0</inkml:trace>
  <inkml:trace contextRef="#ctx0" brushRef="#br0" timeOffset="1244.14">20124 911 2639 0,'17'12'0'0</inkml:trace>
  <inkml:trace contextRef="#ctx0" brushRef="#br0" timeOffset="1516.53">20283 1126 9663 0,'0'20'864'0,"0"2"-688"15,0 2-176-15,1-1 0 0,1 4 2464 0,-1 2 464 16,2 0 80-16,1-1 32 0,-4-4-1696 0,3-5-320 15,-3-2-80-15,0-6-16 0,0-11-544 0,0 0-128 0,0 0 0 0,0 0-16 0,0-11-400 16,0-6-80 0,1-2-16-16,2-5 0 0,-3-5 32 0,3-3 0 0,1 0 0 15,0 0 0-15,2 0 224 0,-1 4 0 0,2 3 0 16,-1 1 0-16,1 4 0 0,-2 2 192 16,5 4-48-16,-3 2 0 0,3 4 368 0,1 1 64 0,0 4 0 15,0 6 16-15,3 4 432 0,0-1 96 0,1 8 16 0,-1 0 0 16,0 4 64-16,-2 1 16 0,-3 1 0 0,2 6 0 0,1-1-288 0,0 0-48 15,3 0-16-15,-1 3 0 16,0 1-432-16,0 3-96 0,-3 3-16 0,1 1 0 16,-3-1-320-16,0 3 0 0,-2-5 0 0,-3-4 0 0,1-9-192 0,-3-6 0 0,-2-14 0 0,0 0-11056 31,0 0-2208-31</inkml:trace>
  <inkml:trace contextRef="#ctx0" brushRef="#br0" timeOffset="1798.63">20988 581 31727 0,'7'28'2816'0,"-3"-7"-2240"0,-1 1-576 0,-1 5 0 0,0 3 1664 0,1 4 240 15,1 2 32-15,0 4 16 0,-1 2-912 0,4 0-176 16,0 3-32-16,4-1-16 0,-2-1-304 0,3 1-48 0,-1-3-16 16,1-2 0-16,1-2 64 0,1-5 0 0,0 1 0 15,2-1 0-15,-2-1-512 0,-3-3 0 16,3-4-128-16,-6-5 128 16,2-4-1840-16,-3-5-256 0,-7-10-48 0,0 0-9824 0,0 0-1984 0</inkml:trace>
  <inkml:trace contextRef="#ctx0" brushRef="#br0" timeOffset="1954.44">20642 893 17039 0,'0'0'752'0,"0"0"160"0,0 0-720 0,0 0-192 0,0 0 0 0,5-11 0 0,-1-3 2032 0,6 0 368 16,1-1 80-16,7-2 16 16,10 0-1248-16,4-1-240 0,10 0-48 0,9 0-16 15,12 3 144-15,1-2 16 0,4 2 16 0,3-2 0 16,1 3-656-16,0 3-128 0,-5 1-16 0,-2 3-16 0,0 6 48 0,-7 1 16 0,-3-3 0 0,-5 2-10832 15,-8-2-2160-15</inkml:trace>
  <inkml:trace contextRef="#ctx0" brushRef="#br0" timeOffset="2435.61">22133 492 5407 0,'0'0'480'0,"-7"12"-480"0,0 1 0 16,-2 2 0-16,4 2 3520 0,1 0 592 0,-1-1 128 0,-2 3 32 0,0-1-1328 15,3 0-272-15,2-1-48 0,-3-2-16 0,3 2-1216 0,-3 1-240 0,0 1-64 16,1 1 0-1,-1 2-96-15,1-4-32 0,1 3 0 0,-1-3 0 0,-1 3-96 0,3-1-32 0,0 3 0 0,2 2 0 16,2 3-400-16,2 4-96 16,-1-2-16-16,1 4 0 15,1 0 112-15,-1 4 16 0,1-2 0 0,2 3 0 0,-5-6-128 0,3 1 0 16,0 2-16-16,-4-7 0 16,-1-1-304-16,-1-7 0 0,-2-7 0 0,3-14 0 15,0 0-2032-15,-11-8-464 0,-1-9-80 0,1-11-32 16,-1-15-2048-16,-2-3-400 0</inkml:trace>
  <inkml:trace contextRef="#ctx0" brushRef="#br0" timeOffset="2871.87">21694 708 8287 0,'0'0'736'0,"-13"0"-592"15,2-3-144-15,11 3 0 0,0 0 2624 0,0 0 480 0,-4 10 96 0,0 1 32 16,4 3-560-16,0 0-112 0,5 1-32 0,5 2 0 16,4-3-800-16,4 0-144 15,3-3-48-15,4-3 0 0,4-3-768 0,6-4-176 16,5-1-16-16,6-1-16 0,7-1-560 0,7 2 0 0,-1 0-240 0,-1 3 80 15,-3 4 288-15,-1 4 48 0,-1 0 16 0,-4 3 0 0,-3 0 96 16,-6 6 32 0,-1-1 0-16,-7-1 0 0,-4-5 128 0,-8 1 16 0,-3 0 16 0,-9-2 0 0,-2 1-352 0,-2-1-128 15,-4-12 0-15,-4 11 0 0,-3-2 0 0,7-9 0 16,-12 10 0-16,3-2 0 0,-2 2 0 0,1-3 0 16,1 1 0-16,2 5 0 0,-2-2 0 0,0 3 0 0,2 0 0 0,0 4 144 15,3 0 32 1,-1 3 0-16,0-2 0 0,1 5 0 0,1 4 32 0,3 1 16 15,3 0 0-15,-1 2 0 0,3-5 0 0,4 0 0 16,0-6 0-16,5-6 0 0,-3-7-80 0,8-11-16 0,1-14 0 16,6-8 0-16,1-8-256 15,6-5-64-15,-1-7-16 0,-3-4 0 0,-7-4 64 16,-1 1 16-16,-7-5 0 0,-6 1 0 16,-5-1-16-16,-7 6 0 0,0 2 0 0,-13 7 0 15,-4 8 144-15,-5 6 0 0,-6 9 0 0,-3 9 0 16,-8 7 0-16,-1 7 128 0,2 8-128 0,3 7 0 0,-2 7 192 15,7 7-16-15,2 7-16 0,4 0 0 16,6 4-16-16,1-2 0 0,3-2 0 0,4-6 0 0,4-3-416 0,6-11-96 16,0-6-16-16,4-13 0 15,0 0-3920-15,0 0-800 0</inkml:trace>
  <inkml:trace contextRef="#ctx0" brushRef="#br0" timeOffset="3324.34">23391 645 9663 0,'12'-8'864'16,"0"-3"-688"-16,1 1-176 0,-1 3 0 15,-1 3 3072-15,-11 4 592 0,0 0 112 0,0 0 32 16,3 15-992-16,-6 9-192 0,-4 4-32 0,-4 5-16 15,-3 9-816-15,-4 4-160 0,-3 4-48 0,-4 0 0 0,0 3-1056 0,-3-5-224 16,-1-2-32-16,-3-5-16 0,0-3-32 0,4-4 0 16,3-5 0-16,7-8 0 0,4-3-192 0,5-7-256 0,9-11 48 0,0 0 16 15,0 0 192-15,0 0 128 16,12 0 0-16,2-4-128 0,5-2 432 0,5 2-32 0,2-3 0 0,2 0 0 16,3 0-128-16,-2 0-16 15,3-1-16-15,-3-2 0 0,-1 2-112 0,-3-2-128 0,-6-1 176 0,-3 0-176 31,-5-1-1664-31,1 3-448 0,-5-2-96 0</inkml:trace>
  <inkml:trace contextRef="#ctx0" brushRef="#br0" timeOffset="3679.75">23588 85 10991 0,'17'21'480'0,"-9"-6"112"0,-1 2-464 0,3 1-128 0,4 6 0 0,-3 2 0 15,3 3 4176-15,-6 5 816 0,2 2 176 0,-6 7 16 16,2 3-2160-16,-6 0-432 0,1 5-96 0,-1-1 0 0,0-2-1168 0,-1 7-240 16,-2 5-32-16,3 1-16 0,0 3-688 0,0-4-144 15,0-3-16-15,0-5-16 0,0-3-176 0,3-9 0 16,-3-8 0-16,4-5 0 0,0-5 0 0,3-8 0 16,0-7 0-16,3-10 0 15,1-5-4800-15,0-12-976 0,0-5-208 0</inkml:trace>
  <inkml:trace contextRef="#ctx0" brushRef="#br0" timeOffset="4049.6">23804 581 31727 0,'3'35'1408'0,"-2"-11"288"0,2 1-1360 0,-3 4-336 0,0 7 0 0,-3 6 0 0,2 4 1008 0,-2 4 128 15,-1 0 16-15,1 1 16 16,0-1-576-16,3-1-112 0,3-4-32 0,0-1 0 15,4-4 0-15,4-2-16 0,0-5 0 0,0-5 0 16,6-4 80-16,-4-6 0 0,1-6 16 0,4-6 0 16,3-6-528-16,2-6 0 0,2-2 0 0,-4-10 0 15,4-3 0-15,-2-8 0 0,-2-3 0 0,-3-7-144 16,-3 0-64-16,-2-5-16 0,-2-2 0 0,-7 0 0 16,3 3 0-16,-7-3 0 0,0 3 0 0,-4 4 0 0,-2 1 16 15,1 9 0-15,-2 1 0 0,0 9 0 0,-3 5 208 0,2 3 0 16,1 4 144-16,7 7-144 0,0 0 192 0,0 0-48 15,-6 14-16-15,5 9 0 0,1 8 336 16,0 9 64-16,4 6 16 0,3 5 0 0,-3 0-96 0,3 4 0 0,0-3-16 0,0 0 0 16,0 0-160-16,1-2-16 15,2 3-16-15,0-6 0 0,-2-8-240 0,2-5-160 16,-3-7 32-16,0-7 0 16,-3-7-1680-16,-4-13-336 0,0 0-64 0,3-21-14688 0</inkml:trace>
  <inkml:trace contextRef="#ctx0" brushRef="#br0" timeOffset="4371.96">24314 403 28735 0,'0'19'1280'0,"-4"-5"256"0,0 3-1232 0,1 4-304 0,3 2 0 0,-4 3 0 0,1 1 1584 0,-4 4 256 15,3 4 48-15,-3 7 16 0,2 1-816 0,-1 4-176 0,0 9-16 0,2 1-16 16,1-2-256-16,-1-2-48 15,0-5-16-15,1-2 0 0,3-5-240 0,3-6-32 0,1-6-16 0,0-7 0 16,3-2-144-16,0-8-128 16,3-2 144-16,1-3-144 0,-1-3 0 0,3-5 0 15,0-6 0-15,4-4 0 0,-1-3 0 0,2-3-128 16,1-1 128-16,-3 1-208 0,-3 2 208 0,1 1-192 0,0 3 192 0,-5 0-192 16,-4 4 192-16,-5 7 0 0,0 0 0 0,0 0 0 31,0 0 0-31,0 0 192 0,4 13-48 0,-8 7 0 0,-5 4-144 15,-5 2 0-15,-2 5 0 0,-3 1 0 0,-1 0 0 0,-3 4-272 16,2 6 64-16,1-3 16 0,-1-1-64 0,0-5-16 16,3-4 0-16,1-6-11744 0,5-7-2336 0</inkml:trace>
  <inkml:trace contextRef="#ctx0" brushRef="#br0" timeOffset="4657.72">24529 56 5407 0,'0'0'480'0,"0"0"-480"0,0 0 0 0,10 0 0 0,-10 0 2176 0,10 7 352 0,1 4 64 0,0 10 16 16,-1 5 16-16,1 9 16 0,-3 7 0 0,-1 8 0 0,3 7-480 0,-3 2-112 31,-3 1 0-31,0 2-16 0,-1 1-240 0,0 7-32 0,1 2-16 0,3 5 0 0,0-2-464 0,-3 3-80 15,-1-3-32-15,-2-3 0 16,2-4-704-16,0 0-144 0,1 0-16 0,-1-5-16 16,-2-10-160-16,2-8-128 0,-2-10 192 0,-1-10-192 0,0-9-144 15,0-16-144-15,0 0-32 0,-11-7 0 32,0-11-2832-32,-3-7-576 0,3-10-112 0,-4-5-32 15,1-2 1584-15,0-4 320 0,0-1 64 0</inkml:trace>
  <inkml:trace contextRef="#ctx0" brushRef="#br0" timeOffset="5072.55">24424 691 8287 0,'0'0'368'0,"0"0"80"0,0 0-448 0,3 17 0 0,3-6 0 0,-1 3 0 0,2-3 4144 0,2 0 736 15,1 2 160-15,1-2 16 0,-2 3-3392 0,0-3-704 16,2 3-128-16,1-3-16 0,1 3 384 0,1 1 80 16,-1 2 0-16,-1-3 16 0,2 0-432 0,0 1-96 0,-3-1 0 0,-1-3-16 15,1-1-192-15,-1-1-48 0,1-2 0 0,0-5 0 16,-1 1-512-16,2-4 0 0,8-1 0 15,-6-7-192-15,1-7 64 0,-1-3 128 16,4-5-208-16,-1-4 80 0,1-2-64 0,-4-3 0 16,1 1 0-16,-1 6 0 0,0-3 192 0,-5 2 0 0,0 1 0 0,-2-2 0 15,0 3 0-15,-3 4 0 0,1 0 0 16,-3 1 128-16,-4 4-128 0,0 0 0 0,-1 4-176 16,-3 3 176-16,-3 0-160 0,-1 5 160 0,-1-1-160 0,-1 5 160 15,-1 5 0-15,-1-1 128 0,0 3 16 0,-4 2 0 0,4 0 16 0,-3 3 0 16,5 4 0-16,-2-1 0 0,4 4 48 0,2 4 16 15,1 0 0-15,1 7 0 16,2-5 64-16,0 14 16 0,4 7 0 0,0 4 0 16,0 2 32-16,0 1 16 0,1-3 0 0,2-1 0 0,-3-3-32 0,3-3 0 15,-2-3 0-15,2-2 0 0,0-9-320 0,4-4 0 0,0-7 0 0,1-7-128 16,2-5 128-16,-2-10 0 0,-1-6 0 0,0-12-128 31,0-6-304-31,-3-8-48 0,-1-3-16 16,-3-5 0-16,3 3-2032 0,1-7-416 0,0-1-64 15,1 1-11776-15</inkml:trace>
  <inkml:trace contextRef="#ctx0" brushRef="#br0" timeOffset="5451.7">25009 655 29535 0,'11'28'1312'0,"-4"-10"272"15,0 4-1264-15,1 9-320 0,2 2 0 0,-2 9 0 0,5 1 1072 0,-5 6 144 0,-1-3 48 0,0 2 0 16,0-1-368-16,-3 2-64 0,2-3 0 0,1 0-16 16,-3-3 288-16,0-7 64 0,0-4 16 0,2-4 0 0,-2-10-720 15,-1-4-144 1,1-6-16-16,-4-8-16 0,0 0-288 0,0 0 0 0,3-13 0 0,1-6 0 31,-4-6-384-31,0-1-16 0,1-5-16 0,-1 2 0 0,0-3 416 0,-1-3 0 0,1 2 0 16,-3 1 0-16,2-3 0 0,2 5 0 0,2-4-160 0,-3 2 160 15,3-2 0-15,1 1 0 0,-3-1 0 0,5-1 0 16,-2 0 0-16,3 3 0 0,1 3 0 0,2 1 0 16,1 2-128-16,2-3 128 0,-1 2 0 0,2 1 0 0,3-2 0 0,1 3 144 0,3-3 16 15,4 1 0 1,2 1-160-16,1 3 0 0,-1 5 0 0,1 4 0 0,2 3 304 16,-3 7 16-16,-1 1 16 0,-7 5 0 0,1 3-80 15,-5-1-32-15,-1-1 0 0,-7 1 0 0,0 5-480 16,-7-9-80-16,1 12-32 0,-6 1-18384 15</inkml:trace>
  <inkml:trace contextRef="#ctx0" brushRef="#br0" timeOffset="6508.59">19417 2290 9663 0,'-7'14'864'0,"3"4"-688"0,-3 0-176 0,3 3 0 16,1 1 3776-16,-1 7 736 0,1 5 144 0,3 4 16 15,0 3-2176-15,0 1-432 0,3 3-80 0,4 1-32 16,1-2-816-16,2 0-176 0,1-8-16 0,0-1-16 0,3-6-768 0,-3-1-160 16,3-6 0-16,0-4 0 15,0-5-272-15,-3-5-16 0,0-1 0 0,3-3 0 16,3-1-80-16,-4-10-16 0,-1-10 0 0,1-5 0 0,-1-10 0 0,-1-4-16 16,1-3 0-16,-3-3 0 15,3 2 400-15,-1-4 0 0,0 2 0 0,1 3 0 0,0 3 0 0,-1 4 0 16,3 2 0-16,0 3 0 15,-2-1 144-15,2 4-144 0,3 9 192 0,-2 4-192 0,3 1 0 0,2 6 0 16,2 0 0-16,-1 4 0 0,4 0 0 0,0 1 0 0,3 5-240 16,-1-5 80-1,0 3-304-15,3 2-64 0,0 5-16 16,2-1 0-16,5 8 256 0,-3 0 48 0,6 7 16 0,-4-2 0 0,3-4 352 0,-3-1 80 0,3 0 16 16,-3-4 0-16,2-1 480 0,-6-1 80 15,0-1 32-15,0-4 0 0,2-2-512 0,-4-3-112 0,-3-2 0 16,-4-4-16-16,-2 1-176 0,-5-1 192 15,-2-1-192-15,-14 5 192 0,0 0-192 0,0 0 0 16,0 0 0-16,-12-12 0 0,-1 4 0 0,-6 1 0 0,-6 2 192 16,-5 3-64-16,-4-3-128 0,-1 3 0 0,1-2-160 0,-3 3 160 15,-9-1 0-15,3 4 0 0,0 0 0 16,0 5 0-16,1 0 0 0,6 3 0 0,1 1 208 16,5 3-64-16,3 2 48 0,1-1 0 0,6 2 0 15,4 4 0-15,2-1 0 0,7 3 16 0,5-1 0 0,4 2 0 16,7-3 352-16,3 4 64 0,8-4 16 0,3 4 0 15,7 0-304-15,5 0-48 0,1-3-16 0,3 2 0 16,3 1-96-16,-3-6-32 0,1 0 0 0,-1-4 0 0,0 2-288 16,-3-1-64-16,-1-2-16 0,-3-3 0 31,-4 1-1504-31,-3-3-320 0</inkml:trace>
  <inkml:trace contextRef="#ctx0" brushRef="#br0" timeOffset="7019.12">20573 2757 18479 0,'14'0'1648'0,"2"0"-1328"0,5 0-320 0,-1-3 0 16,4 2 1552-16,1-2 240 0,-3 3 64 0,2 3 0 0,1 2 64 0,-3 2 32 16,2 0 0-16,-6 3 0 0,0-2-224 0,-4 5-32 15,-3-2-16-15,0 0 0 0,-4 3-560 0,-4 1-112 16,-3 2-32-16,-3 4 0 0,-1 0-432 0,-7 4-96 15,-3 0 0-15,-4 3-16 0,1 1-304 0,-1 3-128 16,4 0 0-16,3 0 128 0,-3-4-128 0,3-1 0 16,4-4 0-16,0 2 0 0,4-6 0 0,3-8 0 0,0-11 0 0,0 0 0 0,6 7-192 0,5-7 192 15,0-5-160-15,7-7 160 32,6-6-528-32,5-9-16 0,-1-5 0 0,1-7 0 0,3-4 256 0,-2-2 48 15,0-2 16-15,-1-3 0 0,1-10 224 0,-2 0 0 0,-1-1 0 0,-1-3-144 16,-6-1 144-16,-4 1 0 0,-2 3-144 0,-7 3 144 15,-4-1 0-15,-6 2 0 0,-4 0 0 16,-3 4 0-16,-3-2-272 0,0 4 64 0,-6 1 16 0,5 4 0 16,-2 5 192-16,2 4 0 0,1 6 0 0,-1 4-144 0,5 5 144 0,2 1 0 15,2 3 0-15,1 7 0 16,4 11 144-16,0 0 64 0,0 0 16 0,7 0 0 0,4 4 224 0,0 7 64 16,3 3 0-16,0 7 0 15,4 4-192-15,1 7-16 0,-3 7-16 0,0 7 0 0,2 9-80 0,-4 5-16 0,0 4 0 16,0 3 0-16,-3 1-192 0,0 10 128 15,3 7-128-15,-4-1 0 0,-2-8 0 0,2-7-288 16,-3-8 32-16,-3-8 16 0,-3-7 64 0,2-6 16 16,0-2 0-16,-3-2 0 15,0-8-2528-15,0 1-496 16,1-6-96-16,-1-4-32 0,-1-4-1680 0,1-5-320 16</inkml:trace>
  <inkml:trace contextRef="#ctx0" brushRef="#br0" timeOffset="7368.76">21316 2828 10591 0,'0'0'464'0,"0"0"112"0,5-10-576 0,-5 10 0 16,7-8 0-16,0 1 0 0,3 1 1760 0,-3 5 240 16,1-2 48-16,5 2 16 0,2 1-272 0,2 0-48 15,1-2-16-15,0-2 0 0,5-4-816 0,0-6-160 16,7-3-48-16,-5-1 0 0,2-4-128 0,-1 1-16 16,-6-2-16-16,1 0 0 15,-1-2-128-15,-3-1-32 0,-3 3 0 0,-6-1 0 16,2 0-208-16,-6 2-48 15,-4 1-128-15,-4 3 192 0,-3 4-192 0,-4 0 128 16,-3 0-128-16,0 3 0 0,-4 1 160 0,-6 6-160 0,-3 3 160 0,0 5-160 16,-3 0 304-16,0 3-48 0,-2 3 0 0,-1 5 0 0,4 6 320 0,1 6 48 0,6 5 16 15,4 2 0-15,4 4 256 0,0 0 48 16,7-1 16-16,0-3 0 0,3 1-240 0,1-3-32 16,6-4-16-16,1-2 0 0,3-2-336 0,4-5-64 0,6-2-16 0,4-3 0 15,4-4 64-15,4-5 16 0,3-2 0 0,0-3 0 16,2-3-336-16,-1-2 0 0,-1-4 0 0,-1 1 0 15,0-3-272-15,-6-2-32 0,0-2 0 0,-7 1 0 47,0 3-224-47,-5 0-48 0,-1-3-16 0,-2 4-17056 0</inkml:trace>
  <inkml:trace contextRef="#ctx0" brushRef="#br0" timeOffset="7732.55">22357 2005 26079 0,'0'0'1152'0,"11"-4"256"0,-1-3-1136 0,1 3-272 0,0-3 0 0,-4 0 0 0,-7 7 416 0,-4-14 32 15,-1 3 0-15,-4-1 0 0,-5 3 16 0,-2-1 16 16,-4 5 0-16,-1 2 0 0,-1 0-224 0,1 6-64 15,-4 0 0-15,0 4 0 0,1 5 256 0,-1 1 32 0,-3 2 16 0,2 6 0 16,-2 6 288-16,0 3 64 0,-2 4 16 0,3-1 0 16,2 3-128-16,2-2-32 0,5 1 0 0,1 1 0 0,6 3-144 0,-3 0-48 15,7 3 0 1,0 1 0-16,6 4-32 0,1 4-16 0,1 0 0 0,2 2 0 16,4 2-160-16,0-3-48 0,4-1 0 0,-2-1 0 15,3-4-112-15,-1-3-16 0,-2-4-128 0,0-6 192 0,-2-5-192 0,-4-7-240 16,-3-11 48-16,0-10 16 15,0 0-1872-15,-10-10-384 0,-5-8-80 0,-2-7-16 32,-1-3 1152-32,-3-4 224 0,0-7 64 0,0 0-7936 0,2-1-1600 0</inkml:trace>
  <inkml:trace contextRef="#ctx0" brushRef="#br0" timeOffset="7972.55">21610 2155 12495 0,'17'-5'544'0,"-8"3"128"0,4 2-544 0,1 0-128 16,4 2 0-16,2 4 0 0,2 0 1584 0,-1 2 272 0,1 2 64 0,2 1 16 16,1 1-720-16,4 4-160 15,-1-1-32-15,4 3 0 0,2 2-640 0,0 1-144 16,-2 1-32-16,0-4 0 0,-4-1-208 0,2-2 176 0,-5-1-176 0,-2-4 160 0,0-5-160 0,-2 1-224 16,-3-6 48-16,-4 0 16 0,4-3-64 15,-7-1-16-15,3-3 0 0,-3 0 0 16,-1 3-992-16,-10 4-208 0,11-3-32 15,-11 3-16 1,8 7-368-16,2 1-64 0,-3 5 0 0</inkml:trace>
  <inkml:trace contextRef="#ctx0" brushRef="#br0" timeOffset="8138.3">22368 2746 9663 0,'0'0'864'16,"0"11"-688"-16,0-11-176 0,0 14 0 0,0-14 2048 0,0 14 368 16,0-14 80-16,0 0 0 0,0 0-1280 0,0 0-256 15,-9 5-48-15,9-5-16 0,-13 6-592 0,3-5-128 0,10-1-32 0,-15 0 0 31,2 0 144-31,2-1 32 0,11 1 0 0,-11 0 0 16,11 0-64-16,-14-4 0 0,14 4 0 0,-10-7 0 16,5-6-256-16,-1-1 0 0,6-4-128 0,6-2 128 0,1-3-352 0,4-5 32 15</inkml:trace>
  <inkml:trace contextRef="#ctx0" brushRef="#br0" timeOffset="8553.43">22536 2304 9663 0,'7'15'432'0,"0"-4"80"0,-1-1-512 0,1 1 0 0,-2-1 0 0,2 1 0 0,-5-1 3104 0,3 2 512 0,-1 2 96 0,-1 3 32 0,-2-3-1664 0,2 4-336 16,0 3-64-16,-2 1-16 15,2-1-224-15,-3 1-48 16,2 1-16-16,3 0 0 0,-4-2-544 0,2-1-128 15,1 4 0-15,2-9-16 0,-2-3-448 0,3 1-96 0,-3 0-16 0,2-5 0 16,2 2-128-16,2-3 0 0,-2 0 144 0,3 0-144 16,-1-3 0-16,0-1 128 0,-5-3-128 0,-5 0 0 15,7-3 0-15,3-4-240 16,-3-3 48-16,-3-1 0 0,3-4-96 0,0-4-16 0,0 1 0 0,0 2 0 0,-3-7 176 16,2 2 128-16,2-4-192 0,2 0 192 0,-3 2-256 0,1-3 64 0,2 0 16 15,-6 2 0-15,3 6 48 16,-4 0 0-16,1 4 0 0,0 3 0 0,-4 11 128 0,7-6 0 0,-7 6 0 15,0 0 0-15,0 0 0 0,10 10 256 16,-2-2-64-16,-1 6-16 0,0 6-48 16,-4 4 0-16,4 2 0 0,-1 1 0 0,-1 3-128 0,-1-1 0 15,-1 1 144-15,-1-5-144 16,0-4 0-16,-2-5 0 0,3-2 0 0,-3-14 0 16,0 0-1168-16,0 0-160 0,0 0-16 0,0-11-16 15,4-5-1216 1,-4-8-240-16</inkml:trace>
  <inkml:trace contextRef="#ctx0" brushRef="#br0" timeOffset="8910.99">22973 2429 6959 0,'13'14'304'0,"-3"-4"80"0,-1-2-384 15,3 1 0-15,1-4 0 0,1 2 0 0,-1-4 3264 0,4 1 576 0,4 0 112 0,-2-1 16 16,5-3-1760-16,4 0-352 0,-2 0-80 0,2 0-16 15,-3-3-688-15,-4-1-144 0,0-3-32 0,-3 3 0 16,-4-2-480-16,-3 2-96 16,-4 0-32-16,-7 4 0 0,7-6-288 0,-7 6 0 15,1-11 0-15,-2 0 0 0,-4 0 0 0,-2-2-192 0,-2 1 16 0,-1-5 16 0,-2 2 32 0,-5-2 0 16,-1 2 0-16,-6 4 0 0,2 1 128 0,0-1-160 16,-2 4 160-16,2 4-160 0,1 3 288 15,0 3 64-15,3 4 16 0,-3 1 0 0,6 5 448 0,-2 6 96 0,3 5 16 0,3 5 0 16,2 6 304-16,4 1 64 0,3 3 16 0,2 0 0 15,5-3-384 1,2 4-64-16,6-6 0 0,6 3-16 0,2-3-336 0,4 0-64 16,1-3-16-16,2-6 0 15,4-7-16-15,3-7-16 0,-3-7 0 0,-3-8 0 16,2-7-416-16,-2-10-80 0,-1-15 0 0,-3-3-16 16,-5-10-2064-16,-4-1-416 0,2-23-64 15,-4 6-32-15</inkml:trace>
  <inkml:trace contextRef="#ctx0" brushRef="#br0" timeOffset="9499.56">22233 3480 15599 0,'0'0'1392'0,"0"0"-1120"0,0 0-272 0,0 0 0 15,-14 1 640-15,-1 2 64 0,-2 0 0 0,-4 4 16 32,-3 0-288-32,-3 4-64 0,-4 0-16 0,-3 7 0 0,0 6 1408 0,-1 1 288 15,1 0 48-15,2 2 16 0,3-2-416 0,1 1-80 16,4-1-16-16,5 3 0 0,2 2-704 0,3 2-128 0,6 0-48 0,1 0 0 16,3-4 144-16,5 1 32 15,6-3 0-15,3-2 0 0,2-7-32 0,8 1 0 0,2 0 0 0,3-3 0 16,0-1-416-16,3 2-64 15,1-2-32-15,2-2 0 0,-4-1-224 0,1-2-128 0,-3-4 160 0,0-3-160 16,0-4 0-16,-1-5-128 0,-2-7-16 0,-5-8 0 31,-2-9-1856-31,-4 2-368 0,0 0-80 0</inkml:trace>
  <inkml:trace contextRef="#ctx0" brushRef="#br0" timeOffset="9843.61">22421 2899 20959 0,'0'36'928'15,"2"-4"192"-15,3 4-896 0,-5 6-224 0,0 4 0 0,0 2 0 0,0-2 2960 0,-4 2 560 16,1 3 96-16,0 2 32 0,2 2-2160 0,1 8-416 0,0 4-96 0,0 5-16 16,0-1-320-16,0-4-64 15,0-1 0-15,0-5-16 0,1-2-192 0,2-12-48 16,0-5 0-16,1-6 0 0,0-2-320 0,3-7-128 15,0-3 0-15,0-10 0 16,2-6-1824-16,3-5-352 0,1-10-80 0</inkml:trace>
  <inkml:trace contextRef="#ctx0" brushRef="#br0" timeOffset="10247.54">22911 3423 26655 0,'-2'25'2368'0,"-1"4"-1888"0,-1 6-480 0,-3 4 0 0,0 4 304 0,0 5-48 0,-4 3 0 0,1 1 0 15,2-2 832-15,1-1 144 0,1-6 48 0,5-5 0 16,-3-5 64-16,4-4 0 16,4-2 16-16,0-2 0 0,0-6-560 0,6 2-112 15,4 0-32-15,0 0 0 16,-1-7-448-16,1-3-80 0,-1-1-128 0,1-2 176 15,0-5-176-15,0-1 0 0,0-2 0 0,-1-5 0 0,-1-2-160 0,2-2 160 16,-3-4 0-16,3-6-144 0,-1-4-112 16,-1-5 0-16,1-1-16 0,0-7 0 0,-2-3 272 15,-2 0-160-15,0-3 160 0,-2 3-128 0,-3 6-16 0,-1 1 0 16,0 2 0-16,-2 7 0 0,2 0 144 0,-2 9-192 0,2 2 192 0,-3 12-192 0,0 0 352 0,0 0 64 31,0 0 16-31,7 10 0 0,-3-1 80 0,2 11 0 0,-2 6 16 0,0 4 0 16,0 2-160-16,-1 0-48 0,1 1 0 15,-1-2 0-15,1-2-128 0,2-1 0 0,-2-3 0 16,3-3 0-16,-3-4-240 0,3-1-80 16,-3-6 0-16,-4-11-16 15,0 0-2944-15,10 3-592 0</inkml:trace>
  <inkml:trace contextRef="#ctx0" brushRef="#br0" timeOffset="10598.59">23405 3258 6959 0,'0'0'304'0,"0"0"80"15,12 2-384-15,-3 3 0 0,2 1 0 0,-1 4 0 0,-1 0 3584 0,-2 2 656 0,0 5 128 0,-3 0 32 16,1 1-2432-16,-5 7-496 0,5 4-80 0,-5 3-32 16,0 3-144-16,0 1-48 0,-5 10 0 0,3 0 0 0,-3-3-304 0,-2-4-64 0,2 0-16 0,-1-7 0 15,3-7-336-15,-1-5-64 0,1 0 0 0,1-7-16 16,4-1-176-16,-2-4-48 0,0-8 0 0,0 0 0 15,0 0-144-15,7-1-176 0,2-6 48 0,3-6 0 16,0 1 128-16,3-5-128 16,2-1 128-16,1 0-128 0,0-1 128 0,3 6-192 0,-3-4 192 15,-1 6-192-15,-2 1 192 0,-4 4 0 16,-1 4 0-16,-10 2 0 0,0 0 176 0,4 13 16 16,-1 6 0-16,-13 3 0 0,-5 9-16 0,-6-2 0 15,-2 3 0-15,-3 3 0 0,1 0-320 0,-2 5-64 16,0-1-16-16,-1-6 0 0,1 1 32 0,-1-5 0 15,7-2 0-15,0-6 0 0,3-8-48 0,3-1 0 16,1-7 0-16,3-3-10112 16,11-2-2016-16</inkml:trace>
  <inkml:trace contextRef="#ctx0" brushRef="#br0" timeOffset="10936.45">23822 2638 18943 0,'10'18'832'0,"-4"-5"192"0,1 4-832 0,0 1-192 0,2 4 0 0,-2 5 0 15,2 2 2160-15,0 0 384 0,-2 3 80 0,0 4 0 16,-5 9-432-16,3 5-80 0,2 10-32 0,0 4 0 0,0 2-528 0,2 1-96 15,0-3-32-15,0-3 0 16,0 0-672-16,0 2-144 0,-2 1-32 0,3-3 0 0,-3 2-384 0,-1-1-64 0,1-10-128 0,-2-1 176 31,-1-5-176-31,0-7 0 0,-1-7 0 0,0-6 0 0,1-6 0 16,-4-9 0-16,0-11 0 0,0 0 0 16,0 0-944-16,3-14-208 0,-3-7-64 0,-3-4 0 15,3-7-960-15,0-3-192 0,-4-5-32 0,-2-4-16 0,0-2-656 0,-3 0-144 0</inkml:trace>
  <inkml:trace contextRef="#ctx0" brushRef="#br0" timeOffset="11407.02">23779 3353 16175 0,'0'0'704'0,"0"0"176"0,0 0-704 16,0 0-176-16,0 0 0 0,0 0 0 0,0 0 960 0,0 0 144 16,0 0 48-16,0 0 0 0,8-8-128 0,5 0-32 0,2 2 0 0,6 2 0 15,0-3-80-15,1 3-16 0,-1-3 0 0,4 0 0 0,3-3-448 0,2 6-80 16,-3-3-32-16,0 3 0 15,4-1-336-15,-6 5 128 0,4 5-128 0,0-1 0 16,2 0 192-16,-3 2-16 0,-3 0-16 0,0 1 0 16,-3-2-160-16,-1-1 0 0,-5 0-160 0,-3-1 160 15,1-3 0-15,-2-3 0 0,-3 2 0 0,-9 1 160 0,11-3-160 0,-1-4-256 16,-1-2 64-16,0 0 16 0,3-5 176 0,-1-3 0 16,3-2 0-16,-5-2 0 15,3-2 0-15,-1 0 0 0,0-2 0 0,0 4 0 0,-1 5 0 0,-3 2 224 16,0 3-32-16,-5 1 0 0,-2 10 224 0,0 0 32 0,0 0 16 0,0 0 0 31,0 0-32-31,-16 0-16 0,-2 3 0 0,-3 4 0 0,-2-3 48 16,-7 6 16-16,-2-1 0 0,-2 0 0 15,-1 2-352-15,-1-4-128 0,0 2 0 0,1 1 144 0,3-3-144 0,3 2 0 16,1 2 0-16,4 3 0 0,5-1 176 0,-1 4 0 16,5 4 0-16,4-2 0 0,4 5 272 0,2-3 48 15,5 0 16-15,5 1 0 0,2-4-16 0,1-1 0 0,4-2 0 0,7-1 0 16,2 0-16-16,4-3 0 0,4-1 0 0,-1-3 0 15,4-3-320-15,0-1-160 0,1-5 160 0,-2 1-160 0,-2-5 0 16,-4 1 0 0,0-2 0-16,-8-3 0 0,-1 3 0 0,-7-3 0 15,-2 2 0-15,-3-3 0 0,-2 4-160 0,-2 7 160 16,-4-14-128-16,-1 4 128 16,-4 2-2064-16,0-2-336 0,0 2-64 0,-3-5-12800 0</inkml:trace>
  <inkml:trace contextRef="#ctx0" brushRef="#br0" timeOffset="11810.28">24539 3265 27695 0,'7'20'2464'0,"0"-1"-1968"0,0 1-496 0,0 1 0 0,0-3 544 0,0 3 16 0,-2 0 0 0,1 4 0 15,1-3 624-15,-3 2 128 16,6-2 32-16,1 6 0 15,-3-1-336-15,5 3-64 0,-2-1-16 0,0 2 0 0,0-2-112 0,0-2-32 16,2-3 0-16,-5-4 0 0,2-1-480 0,-2-5-112 16,-2-6 0-16,-6-8-16 15,0 0-176-15,0 0-224 0,0 0 48 0,-7-18 16 0,0-7-64 0,-3-3-16 16,-1-4 0-16,0-2 0 0,-3-5-64 0,-3 0-16 16,5 0 0-16,-2 0 0 0,3 0 320 0,1 3 0 15,3-6 0-15,0 2 0 0,3-2 0 0,1 1 0 16,3-3 176-16,0 3-176 0,3 0 0 0,1 3 0 15,3 0 0-15,0 2 0 0,4-3 288 0,6 0-48 16,1-1-16-16,3-2 0 0,1-4-224 0,3 3 0 16,3-1 0-16,-1-2 0 0,3 0 0 0,0 5 0 15,2 3 0-15,2 6 0 0,-4 4 0 0,-2 7 144 0,-1 3-16 0,-4 4 0 16,-2 0 48-16,1 7 0 16,2 6 0-16,-5 5 0 0,2 4-176 0,-3 6 0 0,0 7 0 0,-5-3 0 31,1 3-1552-31,-7-3-240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50:00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18394 7337 15599 0,'0'0'1392'0,"0"0"-1120"0,0 0-272 0,0 0 0 0,0 0 3616 0,0 0 672 15,0 0 128-15,0 0 16 0,7-9-3216 0,-7 9-640 16,4-10-128-16,-4 10-16 0,7-4-32 0,3 0 0 16,-3-2 0-16,4 5 0 0,-3-2-16 0,3 2-16 0,2-1 0 0,1 2 0 15,1 3 224-15,3 1 48 16,3 2 16-16,0-2 0 0,1 3-208 0,2 2-64 0,-2 3 0 0,2-1 0 0,1-2-192 0,-2 3-64 31,2-1 0-31,0-1 0 0,-3 1-128 0,-1-2 0 0,0 0-192 0,-3 1 192 0,3-2 0 0,-6 2 0 16,2 1 0-16,-3-2 192 15,0-2-192-15,-3 0 0 16,-1 0-192-16,1 0 192 0,-11-7-336 0,0 0 48 0,0 0 16 0,0 0 0 31,0 0-2992-31,0 0-608 0,0 0-112 0</inkml:trace>
  <inkml:trace contextRef="#ctx0" brushRef="#br0" timeOffset="210.28">18805 7061 19919 0,'0'0'880'0,"-8"-12"192"0,8 12-864 0,-11-9-208 0,4-1 0 0,7 10 0 0,-12-8 2240 0,12 8 416 16,0 0 80-16,-13-7 16 0,13 7-1232 0,0 0-240 16,-14 0-64-16,0 0 0 0,0 2-816 0,3 4-160 15,4 4-48-15,-3-1 0 16,4 5-512-16,1 4-96 0,1 1-32 0,-1 3 0 15,3 6-704-15,2 0-160 0,0 1-32 0,-5 0 0 0,3 0 768 0,-3 2 160 16,1-2 32-16,-1 2 0 0,-2-2 384 0,-2-1 192 0,-2 0 0 16,1 1-16-16,-1-1-176 0,4 1 0 0,0-3 0 0</inkml:trace>
  <inkml:trace contextRef="#ctx0" brushRef="#br0" timeOffset="911.92">19035 7438 21071 0,'0'0'928'0,"0"0"208"0,0 0-912 0,9 2-224 0,-9-2 0 0,0 0 0 16,0 0 432-16,0 0 32 0,9-2 16 0,-9 2 0 16,0 0-640-16,10-5-128 0,1-2-32 0,-2-2 0 15,2-2 32-15,1-3 0 0,-1 0 0 0,3 0 0 16,2 0 1376-16,0 1 256 0,0 0 64 0,0 3 16 15,0 2 576-15,-2 2 112 0,2 2 32 0,-3 1 0 16,4 6-864-16,-6 0-160 0,0 1-32 0,2 3-16 16,-5 4-736-16,-1 0-144 0,0 3-16 0,0 0-16 15,0 4-160-15,-4 0-272 0,1 3 64 0,0-3 16 0,-1 3-144 16,-3 0-32 0,0-1 0-16,0 1 0 0,0 0 48 0,0 1 0 0,0 2 0 0,0-3 0 0,0 1 320 0,0-1 0 31,1-3 0-31,-1 3 0 0,3-2 0 0,-3 1 0 0,3-1 0 0,-2-2 0 15,2-3 0-15,1 1 208 0,0 2-16 0,2-3-16 16,1 0-176-16,0-2 0 0,0 0 144 0,4 0-144 16,0-1 384-16,3-1 16 0,0 1 0 0,-1-2 0 15,3 0 112-15,-2-5 0 0,4-1 16 16,-2-3 0-16,3 3-144 0,-1-4-16 0,0-1-16 0,3-3 0 16,2 0-352-16,0 1-240 0,0-5 48 0,-1 2 0 31,3 1-400-31,-1-1-80 0,-2 0-16 0,-1 0 0 15,-3 2-1024-15,0-2-208 0,3-2-32 0,-4-2-12512 0</inkml:trace>
  <inkml:trace contextRef="#ctx0" brushRef="#br0" timeOffset="2149.48">24599 6291 1311 0,'0'0'0'0,"0"0"128"0,0 0-128 0,0 0 0 0,0 0 0 0,7 7 0 0,-7-7 5040 0,8 4 976 15,-1 3 208-15,-7-7 48 0,14 5-4832 0,-4-1-960 16,1-2-192-16,0 1-32 0,0-1 736 0,3-1 160 15,0 0 16-15,0 2 16 0,4-3 0 0,0 2 0 0,0 0 0 0,3 3 0 16,-3 0-592-16,1-1-112 16,-3 3-32-16,2 0 0 0,-4 0-320 0,2 0-128 15,0-1 0-15,0 2 0 0,0 1 0 0,0 0 0 0,1-3 0 0,1 2 0 32,-4 1 0-32,0 0-320 0,-2 3 64 0,1-1 0 15,-1-4-224-15,-2 0-32 0,0-5-16 0,-10-2 0 16,0 0-176-16,0 0-16 0,0 0-16 0</inkml:trace>
  <inkml:trace contextRef="#ctx0" brushRef="#br0" timeOffset="2358.96">24919 5918 36623 0,'14'9'1616'0,"-8"-2"352"0,-1 5-1584 16,-3 2-384-16,-2-3 0 0,-2 4 0 0,-3 2-144 0,-2 1-112 0,-4 3-32 0,-5-3 0 16,-2 3 112-16,0 1 32 0,-6 3 0 0,2 0 0 0,-6 0-112 0,3 0 0 15,4 2-16-15,-1 2-9968 32,1-4-1984-32</inkml:trace>
  <inkml:trace contextRef="#ctx0" brushRef="#br0" timeOffset="3045.63">25112 6127 28623 0,'0'0'1264'0,"0"0"272"0,0 0-1232 0,0 0-304 0,0 0 0 0,0 0 0 0,0 0 144 0,0 0-16 0,0 0-128 0,7 11 192 15,-7-11 288-15,5 11 48 0,1 0 16 0,1 2 0 16,-3-1-224-16,3 2-64 16,-3 3 0-16,2-2 0 0,2 6 288 0,-1-3 48 0,3 3 16 0,-2 2 0 15,3 0-384-15,2 2-80 0,-1 0-16 0,2 0 0 16,3 1-128-16,-2 1 0 16,4 3-192-16,-3-1 192 0,2-1-192 0,-4 1 192 15,2-1-160-15,-4 0 160 16,-1-3-1312-16,-2-4-160 0,-4-3-48 0,-5-4 0 15,-5-3-464-15,-8-4-112 0,-6-6-16 0,-8-2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T" name="resolution" value="1" units="1/dev"/>
        </inkml:channelProperties>
      </inkml:inkSource>
      <inkml:timestamp xml:id="ts0" timeString="2022-04-01T16:35:13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6697 8827 0,'0'0'0,"0"0"16,0 0-16,0 0 15,0 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59:59.7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19445 11498 20959 0,'0'0'1856'0,"0"0"-1472"0,0 0-384 0,0 0 0 0,1 13 2240 0,-1-13 368 0,6 8 80 0,-6-8 0 0,0 0-1808 16,4 10-368 0,-4-10-80-16,0 0-16 0,0 0-416 0,0 0 128 0,0 0-128 0,10 4 0 15,-10-4 512-15,0 0 0 0,11 0 16 0,-11 0 0 16,14 0 48-16,-3 3 0 16,-2 1 0-16,3 3 0 0,-1 3-288 0,3 2-48 0,1 5-16 0,4 1 0 0,4 3-32 0,2-3-16 15,2 0 0-15,5 3 0 0,3 4 320 16,0 0 64-16,-2 0 16 15,-1 3 0-15,-1-1 64 0,-5-2 32 0,1-4 0 0,-5-3 0 0,-4-1-496 16,-4-3-176-16,-4-6 0 0,1-1 144 31,-11-7-2176-31,0 0-432 0,0 0-96 0</inkml:trace>
  <inkml:trace contextRef="#ctx0" brushRef="#br0" timeOffset="255.19">19594 11055 23151 0,'0'0'1024'0,"0"0"208"0,0 0-976 0,0 0-256 0,0 0 0 0,0 0 0 15,2 11 2480-15,5 6 448 0,-1 5 80 0,1 7 32 16,0 13-1776-16,0 6-368 0,5 7-64 0,-3 4 0 0,-3 4-352 0,-1 1-64 16,2 1-16-16,-2 5 0 0,-3-2-400 0,0 1 0 15,-4 0 0-15,0-5 0 0,-3-7 0 0,-2-5 0 0,-2-3 0 0,-2-3 0 0,-1-3 0 0,1-3 0 16,-5-1-144-16,0 3 144 0,2 0-272 15,0-1 48-15,-2-2 16 0,0 0 0 0,-2-5 0 0,0 3 0 16,1-5 0-16,-5-4-10736 31,1-2-2160-31</inkml:trace>
  <inkml:trace contextRef="#ctx0" brushRef="#br0" timeOffset="746.79">20543 12025 43023 0,'14'3'1904'0,"-14"-3"400"0,0 0-1856 0,0 0-448 16,0 0 0-16,0 0 0 0,0 0 0 0,0 0-192 16,0 0 16-16,-11 11 0 0,0 3-32 0,1 4-16 0,1 6 0 0,2 8 0 31,1 5-448-31,3 8-96 0,5 5 0 0,3 2-16 15,6 4 208-15,1-4 64 0,4-1 0 0,2-4 0 0,1-1 512 0,1 0 224 0,-1-3-16 0,-1-1 0 16,-2-6 16-16,0-6 0 0,0-4 0 0,3-4 0 0</inkml:trace>
  <inkml:trace contextRef="#ctx0" brushRef="#br0" timeOffset="2489.89">12250 11921 15599 0,'0'0'1392'0,"0"0"-1120"15,0 0-272-15,0 0 0 0,0 0 2976 0,0 0 544 0,0 0 96 0,0 0 32 16,0 0-1664-16,6-10-336 0,-5 0-64 0,-1 10-16 16,3-11-64-16,0 2-16 0,-3-2 0 0,-3 2 0 15,6-3-912-15,-3 1-176 0,4-1-32 0,0-4-16 0,0 0-160 0,6-2-16 16,6-3-16-16,3 1 0 0,1 1-160 0,7 3-224 16,10 5 48-16,0-3 16 0,2 0 160 0,-1 5 0 15,0 0 0-15,-5 6 0 0,-2 3 816 0,-3 5 192 16,-6 2 32-16,-1 2 16 15,-3 1-352-15,-4 8-80 0,-3 3-16 0,-4 8 0 16,-3 3-480-16,-1 2-128 0,-3 1 0 0,-6 2 0 16,1 1-128-16,-5 0-64 0,0-6 0 0,2 1 0 15,-2-2-512-15,3-2-96 0,3-1-32 0,-3-2 0 16,3-1 208-16,4-1 48 0,0-3 0 0,4-3 0 16,3-7 736-16,0 0 160 0,7-1 16 0,0-3 16 0,0-3 768 15,5-4 160-15,2-2 16 0,4 0 16 0,7-3-512 0,5-4-96 0,2-5-32 0,5-4 0 16,0-7-416-16,2 0-64 0,0-3-32 0,-3-4 0 15,-4 0-448-15,-6 0-96 0,-5 3 0 0,-3-3-14272 32,-4 4-2832-32</inkml:trace>
  <inkml:trace contextRef="#ctx0" brushRef="#br0" timeOffset="3347.49">9510 7157 18479 0,'0'0'816'0,"0"0"176"0,9 4-800 0,1 3-192 0,-10-7 0 0,9 7 0 0,0 0 3808 0,-2 0 720 16,4 0 144-16,-2-2 16 0,1 4-3536 0,5 2-704 15,2 0-128-15,-1 3-48 16,3 0-272-16,0 4 0 0,5 0-176 0,-2 3 176 0,3-3 0 0,3 3 0 15,0 4 128-15,1 0-128 0,-1-2 304 0,0 4-48 16,4 0 0-16,0 1 0 0,0 2 432 16,2-3 80-16,0 1 0 0,3-5 16 0,2 1-208 0,-4-3-32 15,-3-1-16-15,-6-1 0 0,2 2-528 0,-7-7 0 0,-3 1 0 0,0-2 0 0,-1-2 0 16,-6-4-256-16,0 0 64 0,-1-3 0 31,-3-3-816-31,-7-1-144 0,5-5-48 0,-5 5 0 16,3-11-544-16,-3-3-112 0,-4-6-32 0,0-2 0 15,-2-6-1440-15,-1-4-272 0</inkml:trace>
  <inkml:trace contextRef="#ctx0" brushRef="#br0" timeOffset="3541.83">10168 7086 12383 0,'-17'-6'544'0,"17"6"112"0,0 0-528 0,-13 1-128 0,4 4 0 0,-5 2 0 0,3 4 4880 0,-6 4 944 16,-1 9 192-16,0 9 48 0,-3 9-4592 0,0 4-896 15,1 7-192-15,-1 0-48 16,3 1-128-16,-3-1-16 0,-1-3-16 0,3-4 0 0,3 0-176 0,-2-1-272 15,0-2 64-15,0-1 16 0,1 0 192 0,3-10 0 16,3 0 0-16,-3-7 0 16,6-3 0-16,-5-1 192 0,5-3-48 0,-3-2 0 15,-2-2-144-15,1 0 0 0,-1 0 144 0,-2-1-144 0,1-1 0 0,-3-1-128 16,-3 1 0-16,1-1-10496 16,-1 1-2080-16</inkml:trace>
  <inkml:trace contextRef="#ctx0" brushRef="#br0" timeOffset="4239.7">10508 7689 24015 0,'0'0'1056'0,"0"0"224"0,0 0-1024 0,0 0-256 16,0 0 0-16,-2 13 0 0,2-13 1664 0,-2 14 288 0,2-14 48 0,-5 12 16 0,5-12-1536 0,0 0-304 15,0 0-176-15,0 0 192 16,0 0-192-16,0 0 160 0,0 0-160 0,0 0 160 15,0 0 240-15,0 0 48 0,0 0 16 0,3-8 0 16,1-2-80-16,-1-1 0 0,6-4-16 0,-2-1 0 16,0 0 112-16,2 2 32 0,2-3 0 0,-2 3 0 15,3 3 112-15,4 0 16 0,-2 4 16 0,4 2 0 0,0 0-96 0,3 5-32 16,0 3 0-16,-2 5 0 16,5 5-336-16,1 1-192 0,-4 1 192 0,-3 6-192 0,0-3 0 0,-4 6 0 15,0 5 0-15,-3-3-192 0,-1-1 192 0,-2 2 0 16,2-1 0-16,-6 1 0 0,0-3 0 0,1-4-144 15,0 0 144-15,-5-1-128 0,-4 2 128 0,1-5 0 16,-4-4 0-16,0 1 0 0,0-1 0 0,-4 2 0 16,-3-3 0-16,-2 3 0 0,-3 2 0 0,0-2 0 15,-2 0 0-15,-3-5-192 0,2 2 192 0,0 2-192 16,-2-5 192-16,6 1-192 0,2-2 192 0,3-3 0 0,-1 1 0 0,2 0 0 16,3-4 0-16,9-1 0 0,0 0 160 0,0 0-160 15,0 0 128-15,0 0-128 16,0 0 0-16,0 0 144 0,9-8 0 0,7 1 0 15,1 0 0-15,5-3 0 16,6-1-752-16,8 0-160 0,6 0-16 0,-3 1-16 0,1 3-864 0,2 5-160 16,-4 7-32-16,-1 2-16 0,-3 1 1248 0,-2 4 256 0,-1 7 48 15,-5-1 16-15,0 0 1680 0,-3 3 336 0,-5 0 64 0,-1-3 16 16,-6 0-640-16,-7 3-128 0,-1-3-32 0,-6 3 0 16,-1 0-624-16,-10 1-128 0,-4 0-32 0,-3 3 0 0,-8 0-208 0,-4-1 0 15,-4-6-144-15,-8-1 144 16,-4 0 0-16,-8-1 240 0,-4 0-32 0,-3 3 0 0,-6 1-208 15,6 1 0-15,7-2 0 0,-2 5 0 32,2 2-1536-32,-3 11-192 0,-1 6-32 0</inkml:trace>
  <inkml:trace contextRef="#ctx0" brushRef="#br1" timeOffset="25740.94">14829 6245 13871 0,'0'0'608'0,"0"0"144"0,2-10-608 0,-2 10-144 15,0-8 0-15,0 8 0 0,0-10 384 0,0 10 64 16,0 0 0-16,0 0 0 0,3-8-320 0,-3 8-128 0,0 0 128 0,0 0-128 31,0 0 0-31,0 0 0 0,9 0 0 0,-9 0 0 16,9 1 0-16,0 5 0 0,0-2 0 0,1 0 0 15,-3 6 304-15,1-3-32 0,2 0 0 0,-3 1 0 16,-7-8 400-16,7 10 80 0,1-2 16 0,2-1 0 0,-1 0 128 0,0 0 16 16,-9-7 16-16,10 10 0 0,-2-3-304 0,2 0-64 15,-10-7-16-15,11 8 0 0,-1-1-288 0,-2 0-48 16,-8-7-16-16,10 9 0 0,-3-1-192 0,0 3 0 16,1-4 0-16,-1 2 0 0,0 0 0 0,-7-9 0 15,7 7 0-15,-3 2 0 0,-4-9 0 0,0 0 0 0,7 9 0 0,-7-9 0 16,0 0 0-16,7 7 0 15,-7-7-144-15,7 9 144 0,-7-9 0 0,7 10 0 0,-7-10 0 0,8 7 0 0,2-1 0 16,-3 1 0 0,-7-7 0-16,11 6 160 0,-1 1-160 0,1-1 160 15,-1-2-160-15,1 0 160 0,0-1-160 0,3-1 192 0,0 0-192 16,1 1 192-16,4-1-32 0,-3 3 0 0,2-3 0 0,-2 3 0 16,0-1-160-16,0 3 160 0,-2-4-160 15,0 2 160-15,0 1-160 0,0 1 0 0,-3 0-160 16,-2 1 160-16,0 2-160 0,1-2 160 0,-2 2-160 0,2 0 160 0,-3-2 0 15,1 2 0-15,2-3 0 0,-3 1 0 0,-7-8 0 0,7 11 0 16,4-1 0-16,-1 0 0 16,1 1 0-16,-3-3 0 0,2 2 0 0,0-3 0 0,1 3 144 15,-3-2-144-15,2 2 0 0,-2 1 144 0,2-3-144 0,0 4 0 16,1 0 0-16,0-1 0 0,-2-1 0 0,3 5 0 16,3-4 0-16,2 2 0 0,-2 0 0 0,2 0 0 15,1 1 0-15,0 0 0 16,-1 0 0-16,1-3 128 0,2 3 0 0,-1 0 0 0,-1-3-128 0,2 3 0 15,-1 0-192-15,-3 0 192 16,1-1 0-16,-2-1 0 0,3 1 0 0,3-1 0 0,-6 1 0 0,2-3 128 16,0-1 32-16,-5 0 0 0,1 1-160 15,-2-3 0-15,3-2 0 0,-3 2 0 0,3-1 464 0,-3 1 16 16,0-3 0-16,-1 3 0 0,1-3-224 0,-4 3-32 16,4 0-16-16,-4 0 0 0,3 1-208 0,-4 1 176 0,-6-9-176 15,7 11 160-15,-2-3-160 0,-1 2 0 0,1 1-160 0,0-1 160 16,-5-10-176-16,4 11 176 0,-1-4-192 0,-3-7 192 15,6 12 0-15,-6-12 0 0,7 9 128 0,0-1-128 16,0-1 160-16,-7-7-160 0,7 7 160 0,-7-7-160 16,9 8 0-16,0-2 0 0,-9-6 0 0,9 7 0 15,-9-7 0-15,12 8 0 0,-3 2 0 0,-9-10 0 16,5 9 0-16,-5-9 0 16,6 12 0-16,-1-5-160 0,-5-7 160 0,7 8 0 0,-7-8 0 15,7 10 0-15,0-1 0 0,-7-9-192 0,2 11 192 0,3-2-192 0,2 1 192 0,-1-3 0 16,1 2 0-16,5 0 0 0,-1 2 0 0,0-2 0 15,3 1 0-15,0-1 0 0,1-3 0 0,-1 2 128 16,3 1-128-16,-2 0 176 0,2-3-176 0,-3 4 160 16,1 1-160-16,-1 0 160 15,0 2-160-15,-3-2 0 0,3 3 0 0,-4 0 0 16,2-2 0-16,-2 2 0 0,-3 3 0 0,1-3 0 0,2-2 0 0,0 2 0 16,1-1-192-16,-2-2 192 15,0 0 0-15,-2-1 0 0,0 1 0 0,0-3 192 16,0 2-192-16,-1-3 0 0,-6-7 0 0,7 8 0 15,0 1 0-15,-2-1 0 0,2-1 0 0,-1 1 0 0,-1 5 0 16,0-2 0-16,-5-1-160 0,2 1 160 0,3 0 0 0,-3 3 0 16,0-3 0-16,1 5 0 0,-1-2 0 0,0-1 0 15,0 1 0-15,-2 0 0 0,0-5 0 0,0 0 0 0,0-9 0 16,0 0 0-16,0 0-192 0,-4 10 48 16,4-10 16-16,-9 7 0 0,9-7 128 0,-12 6 0 0,12-6 0 0,-11 5 0 15,11-5 0-15,-12 5-160 0,12-5 160 0,-13 6-160 16,13-6 288-16,-14 7 64 15,2 0 16-15,-1 0 0 0,3 0-208 0,-1 0 0 0,11-7-192 0,-14 9 192 16,14-9 0-16,-11 14 0 16,0 0 0-16,-3-1 0 0,3 1-192 0,1 5 64 15,-4-4 128-15,3 2-208 0,0 1 208 0,-3-3 0 0,3 2 0 0,-3 1 0 0,1-4 0 16,1 0 0-16,2-3 144 16,-1 3-144-16,0 0 0 0,-2-2 0 0,1 1 0 0,-1 1 0 15,0 1 0-15,1-1 128 0,1 4-128 0,-3-1 0 16,3 2 0-16,-3 2 0 0,3 0 0 0,-3 0 0 0,3-3 0 15,-1 2 0-15,1 1 0 0,1 0 0 16,-1 0 0-16,0-1 0 0,4-1 0 0,0-1 0 16,0-3 0-16,0 2 0 0,2-3 0 0,-1 0 0 15,-1 0 0-15,0 1 0 0,2-1-192 0,-2-3 192 16,1 3 0-16,-1-3 0 0,0 0 0 0,0 2 0 0,0-2 0 16,7-11 0-16,-7 14 0 0,0-3 0 15,7-11-144-15,-4 14 144 0,-3-2 0 0,1 1-144 0,6-13 144 0,-5 14 0 16,-1-2 0-16,2 1 0 0,4-13 0 0,-10 8 224 0,10-8-48 0,-7 10-16 15,7-10-160-15,-8 11 192 16,8-11-192-16,-11 10 192 0,0-2-192 0,1-1-176 16,10-7 48-16,-17 7 0 0,5 0 128 0,-2-4 0 15,14-3 0-15,-13 6 0 0,1-1 0 0,-1-1 0 16,2 1 0-16,11-5 0 0,-14 5 0 0,2 2-160 16,-1 0 160-16,0 0-160 0,1 0 160 0,1 1 0 15,-3 1 0-15,0-1 0 0,-1-1 0 0,1 1 128 16,-3 1-128-16,2 3 176 0,-1-3-176 0,2 2 128 15,-4 1-128-15,4 0 128 0,0 2-128 0,0-1-224 0,0 3 48 16,3 1 16-16,0-4 160 0,-2 6 0 0,2-4 0 16,0 3 0-16,0 0 0 0,0 0 0 0,1-1 0 15,-1 0-192-15,0 1 192 0,-2-3 0 0,1 2 0 16,-1-2 0-16,2 2 0 0,3-3 0 0,1 0 0 0,-3 1 0 16,-1 0 0-16,-3 2 0 0,0-6 0 15,0 3 128-15,-1 0-128 0,1-3 144 16,-3 1-144-16,2-3 160 0,-2 0-160 0,2-2 0 0,-2-2 0 0,2 1 0 15,-4-1 0-15,1 2 0 0,-3 0 0 0,3 2 0 16,-3-2 0-16,-1 0 0 0,1 0 0 0,0 0 0 16,-1 4 0-16,1-2 0 0,3-4 0 0,0 2 0 15,1 0 0-15,-1 0 0 0,1-5 0 0,-2 4 0 0,-1-1 0 16,1 2 0-16,2-2 0 0,-1-1 128 0,0-1-128 16,-5 1 192-16,2 0-192 0,0 1 192 0,-1-3-192 0,1 1 0 15,0-2 0-15,-1-1 0 0,-2-1 0 0,-1 1 160 0,-4 0-160 0,1-3 160 16,-4 1-160-16,3-4 0 0,-2-1 0 15,5 1 0-15,-2-1 0 0,-2 1 0 16,3-1-192-16,-1 1 192 0,3 1 0 0,-7 3 0 16,-1-4 0-16,1 5 0 0,-2-2 0 0,-3 6 0 15,1 1 0-15,-3 1 192 0,0 0-192 0,4-4 0 0,6 2-160 0,0-1 160 16,5 3-176-16,2-3 176 0,1-2-192 0,3 0 192 16,1 0 0-16,2 0 0 0,-4 0 0 0,3 2 0 15,-2 1 0-15,2-3 0 16,2 0 0-16,-2 1 0 0,0 2 0 0,-2 0 0 0,0-3 0 0,1 0 0 15,-1 1 0-15,-3-1 0 0,3 0 128 0,-3 0-128 0,3 0 160 0,0-1-160 32,-3 1 160-32,3-6-160 0,-3 0 0 0,3 1 0 15,0-1 0-15,4 4 0 0,-2-5 0 0,3-5 0 0,-1 1-128 0,2 1 128 16,-2-1 0-16,3 2 0 0,2-1 192 0,-3 1-48 16,5-2-144-16,0 0 160 15,1-1-160-15,1-1 160 0,-2-1-160 0,3-3 0 0,1 2 0 16,-1 1 128-16,1-3-128 0,-1 2 0 0,1-3 0 0,1 0 0 15,0 1 0-15,-1-1 0 0,-1 0 0 0,2 0 0 0,-1-3 0 16,-1 0 0-16,-3 0 0 0,0 0 0 0,0-1 0 0,0-3 0 16,1-5 0-16,-4 4 192 0,-1 1-192 15,0 0 0-15,1-2 0 0,1 2 0 16,0 2 0-16,-2 0 0 0,4 0-160 0,-4 3 160 16,4 1-256-16,-3 0 32 0,6 4 16 0,-3 1 0 0,0-1 208 0,0 2 0 15,3-1 0-15,-2 2 0 0,2-2 0 0,1 0 0 0,-1 3 0 0,0-3 0 31,0 0 0-31,-2-4 0 0,2 1 0 0,-3-1 0 0,0 0 0 0,0-3 0 16,-1-1 144-16,1-3-144 0,0-1 0 0,0-1 0 16,-3-3 0-16,3 2 0 15,0-1 0-15,2 1-192 0,2 0 16 0,-1 1 0 16,1 0 48-16,3-1 0 0,0 3 0 0,0 1 0 0,0 1 128 16,3 2 0-16,-3 1 0 0,1 2 0 0,2 0 0 0,-3 0 0 15,3 1 0-15,1 5 0 0,3-2 0 16,-3 0 0-16,-1 3 0 0,1-1 0 0,0 0 0 0,2-1 0 15,1-1 0-15,-2 1 0 0,1-1 0 0,-2-2 0 16,-1 0 0-16,1-3 0 0,-4 1 0 0,0-3 0 0,0 3 0 16,0-5 0-16,0 0 0 0,-3-2 0 15,3 0 0-15,0 0 0 0,0 0 144 0,3 4-144 0,-3-4 192 0,3 1-192 0,1 2 0 0,0 0 0 16,0 1 0-16,2 0-192 16,1-1 192-16,0 1 0 0,0 0 144 15,1-2-144-15,2 3 128 0,1-1-128 16,-3 0 0-16,2 0 0 0,0-2 0 0,1 1 0 15,0-1 0-15,-2-3 0 0,0-1 0 0,2 0 0 16,3 1 0-16,0-1 0 0,-4-1 0 0,1 0 0 0,0 2 0 0,3-2 0 0,-3-1 176 16,3 4-176-16,-4-2 192 0,3 5-192 0,-1 0 352 0,1 3-32 15,1 1-16-15,0 2 0 16,2 0-144-16,3 1-32 0,-4 0 0 0,-1 1 0 16,0 0-128-16,0-2 0 0,4 0-160 0,-3 0 160 15,5 2 0-15,-5 0 0 0,-1 1 0 0,4-1 0 16,-1-2 0-16,-2 0 0 0,-1 0 0 0,1-1 0 0,2 2 0 15,1-2 0-15,-1 2 208 0,-2 0-64 16,-1 1-144-16,0 0-176 0,-3 0 48 0,1-3 0 0,1 2 128 0,1 1 0 16,0 0 160-16,0 3-160 0,-1-3 0 0,-1 4 0 15,1 2 0-15,-1 4 0 0,0-2 0 0,-1 2 0 0,-1 0 0 0,1-2-160 16,0 1 160-16,-1-1 176 16,1 0-48-16,-1 1 0 15,1-2-128-15,0 0 0 0,-1 0 0 0,1-1 0 0,0-2 0 0,0 1 0 0,-1-3 0 0,1 1 0 16,0-3 0-1,0 0-176-15,-1 1 48 0,4-3 0 0,0-3 128 0,-3 1 0 16,-3 2 0-16,5 0 0 0,-2 0 0 0,3 2 0 0,-3 1 0 16,3 1 0-16,-3 0 0 0,3 4 0 15,0-3 0-15,-1 1 0 0,1 3 0 0,0 0 176 0,0 0-48 0,2 3 0 0,-3 0-128 0,-1 1 0 32,-3-1 0-32,0 1 0 0,3 0 0 0,-3-2 0 0,-2-1 0 0,2 2 0 15,-2-3 0-15,0 0 0 16,0-3 0-16,0 2 0 0,1 1 0 0,-1 0-176 0,3-1 48 0,-3 1 0 15,0 0 320-15,0 0 80 0,0 0 16 0,-2 0 0 16,5 0-128-16,0 1-32 0,-2 1 0 0,2 2 0 0,1-4-128 0,-1 3 0 16,1 0 0-16,0 1 0 0,-1 0 0 0,1 2 0 15,0-2 0-15,0-1 0 0,3 4 0 0,0-3 0 16,0 0 0-16,1 3 0 0,2 0 0 0,-3 3 0 0,1-3 0 0,2 3 0 16,-2-2 0-16,2 2 0 0,-2 1 0 0,-1 2 0 15,5-1 0-15,-6 1 0 16,6 1-192-16,-3 1 192 0,0 2 0 0,-5 1 0 15,-1 0 0-15,1 2 192 0,-1 2-320 0,1-1-64 0,-3 0-16 0,2 1-14112 16</inkml:trace>
  <inkml:trace contextRef="#ctx0" brushRef="#br0" timeOffset="31753.87">15133 5868 10991 0,'0'0'976'0,"4"-9"-784"0,-1 2-192 0,-3 7 0 0,0 0 1648 0,0 0 272 15,0 0 64-15,0 0 16 0,0 0-1536 0,-11-3-304 31,11 3-160-31,-11 0 160 0,11 0-160 0,0 0 0 16,-10 12-160-16,10-12 160 0,-4 15 0 0,5-1 0 0,2 0 0 0,1-2 0 16,2 1 0-16,2-1 0 0,3 1 0 0,2-1 0 15,-2 1 432-15,0 0 176 0,3 2 32 0,2 2 16 16,0 1-32-16,-2 0-16 0,0 3 0 0,-1 1 0 16,-1 0-480-16,-1 2-128 15,-1-7 0-15,-1 2 0 0,-2 2 0 0,-5 0 0 0,2-3 0 0,-1-1 0 0,1 1 0 0,-4-4 0 16,5 4-176-16,-5-4 176 0,2 1 0 15,3-1 0-15,-3 0 0 0,0 0 160 0,3 2-160 0,0-3 0 16,3-1 0-16,2 2 0 0,-1-3 0 16,3 3 160-16,-1-5-160 0,0 4 160 0,3 1 64 15,-3 0 16-15,-1 0 0 0,1-4 0 16,-1 2-240-16,-3 2 176 0,-3 0-176 0,3 0 160 16,0 0-160-16,0-3 0 0,0-1 0 0,-2-2 128 0,1 2-128 0,1-2 0 0,0 2 0 15,0-2 0 1,-3 1 0-16,0 2 0 0,0-3 0 0,2 3 0 15,-2 2 0-15,0 2 0 0,2-1 0 0,1 1 0 0,1 2 0 16,-1-1 0-16,3 0 0 0,-3 1 0 0,4-2 0 16,0 2 0-16,0 3 0 0,0-2 0 0,3 0 0 0,3-1 0 0,-2-2 0 0,2 2 0 15,-3 1-320-15,-1-2 16 16,3-2 0-16,-2 2 0 0,0-2-80 0,-1 0 0 0,1-3-16 0,-2-2 0 16,1-3 400-16,-1 1 0 15,4 0 0-15,-2 0-128 0,0 0 128 0,0 0 0 0,1 0 0 0,2 0 0 16,-2-3 384-16,2 2 16 0,-2-1 0 0,2 1 0 15,-2 1 48-15,-1-2 0 0,-6 2 0 0,2 0 0 0,1 3-272 16,-1-3-48-16,-2 0-128 0,2 4 192 16,0-1-192-16,-2 1-128 0,2 0 128 0,-3 3-208 15,0-3-144-15,4 3-32 0,-3-4 0 0,2 1 0 16,1-3 192-16,1 2 16 16,-3 0 16-16,5 1 0 0,0 0 368 0,2-2 80 15,2 0 16-15,-4 0 0 0,2 0-48 0,-3 1 0 0,1-1 0 16,0 0 0-16,0-2-256 0,0 0 0 0,-3 2 0 0,-1 0 0 15,1-2 0-15,0 2 0 0,0 0-128 0,2-2 128 16,-1 0-144-16,1 0 144 0,2 0-128 0,-1-1 128 16,-3-1 0-16,3-2 0 0,0 1 0 0,0 1 0 0,0-1-160 0,-2-1 160 15,1 1-192-15,-2 0 192 0,0 2 0 0,-1-4 0 0,-2 3 0 16,2-1 144-16,-2 0-144 0,2-1 0 16,-1-1 0-16,-9-2 0 0,9 2 0 0,1 1 0 15,-10-3 0-15,8 0 0 0,2 0 160 0,-10 0 0 16,11 0 0-16,-11 0 0 15,9-5-160-15,-9 5 192 0,12-5-192 0,-1 1 192 0,-11 4 256 0,9-4 64 0,1-3 16 0,-10 7 0 16,9-5-208-16,-9 5-32 0,14-5-16 0,-3 1 0 16,-11 4-144-16,14-5-128 15,-2 5 144-15,-12 0-144 0,11-7 0 0,-2 3 0 0,3 1 0 0,-12 3 0 16,11-4 0-16,-2 2 0 16,0-1 0-16,-9 3 0 0,11-4 192 0,2-1-64 15,-2 0-128-15,3 1 192 0,-2-1 256 0,1 1 32 16,1 1 16-16,-3-1 0 0,3 1-96 0,-3-1-16 0,0 4 0 0,-1-2 0 0,-3 0-240 15,0 2-144-15,1 2 160 16,-8-2-160-16,7 2-128 0,-7-2-128 16,10 4-32-16,-2 1 0 0,-1-1 32 0,-7-4 16 15,7 5 0-15,-7-5 0 0,9 3 112 0,-3 1 128 0,1 1-208 0,0-3 80 16,0-2 128-16,3 2 0 16,-3-2 0-16,0 0 0 0,0 0 0 0,0 3 0 0,1-3 160 0,2 0-160 15,-1 0 0-15,-9 0 0 0,0 0 0 0,11 2 0 0,1 0 240 0,1 1 0 16,1-3 0-16,-2 2 0 0,-1 2-32 0,1 3 0 0,-3 0 0 0,0-2 0 15,-9-5-208-15,11 7 0 0,1-5 0 16,-12-2 0-16,0 0 0 0,12 5 128 16,-12-5-128-16,11 1 0 15,0-1 160-15,-11 0-160 0,0 0 160 0,14-6-160 16,-4-1 0-16,1 0 0 0,0-2 0 0,-1-1-160 16,-2-1 336-16,2-2 64 0,1-1 16 0,0-2 0 0,0 0 368 0,2 2 80 0,-2 0 0 15,0 3 16 1,0 1-272-16,-1 2-48 0,1 1-16 0,-1 0 0 0,-3 2-256 15,4 0-128-15,-4 1 0 0,0-1 128 0,-2 0-128 16,2 1 0-16,3 0 0 0,-3 0 0 16,2 1 0-16,-2-2 192 0,-2 0-192 0,2-2 192 15,0 0-192-15,-3-1 0 0,0-3-192 0,1 1 192 0,0-4 0 0,-1 3 0 16,1-6 0-16,-3 5 0 0,5-2-160 16,-4 0 160-16,1 0 0 0,-2-3-144 0,3 2 144 0,-1 0 0 0,1 1 0 15,0 0 128-15,-1 0-128 0,1-2 176 16,2 4-176-16,-1-1 192 0,1-1-192 0,0 2 0 0,0-1 0 0,0-1 0 15,2 2 0-15,-4-1 0 0,-1 4-160 16,1-3 160-16,4 0 0 0,-2 1 0 16,-1 0 0-16,1 1 0 0,0 1 0 0,0-2 0 0,0-3 0 0,0 3 0 0,0 1 0 0,0 2 0 31,3-2 0-31,-4 3 0 0,3 0 160 0,-2 3-32 16,-7 4 0-16,10-7 0 0,1 0-128 0,-3-1 0 15,-1 1-160-15,3 0 160 0,-2-3 0 0,2 2 0 0,0 0 128 0,1 2-128 16,-3-1 0-16,2 1 0 0,0-1 0 15,1-1 0-15,3-2 0 0,-3 2 0 0,-3 1 0 0,2 0-192 0,-3 0 192 0,0 0 0 0,4 0 192 16,-4 0-192 0,-3 0 0-16,-1 0 0 0,1-1 0 0,-4-2 0 15,0 2-160-15,-2-2 16 0,2 0 0 0,-2 2 0 0,-2-3 144 0,1 1 0 16,0 0 0-16,2 2 0 0,1 8 0 0,0-11 0 16,1 1 0-16,2 2 0 0,1 1 0 0,3 0 0 0,-2 0 0 0,1 0 128 31,4-4 0-31,1-1 0 0,1 3 0 0,-3-3 0 0,-5 0 16 15,3-1 16-15,-2-1 0 0,0 3 0 0,2-3-160 16,-3 0 0-16,-1 3 0 0,1 0 0 0,-4-1 0 0,2 0 0 16,-2-2 0-16,-2 3 0 15,0 0 0-15,0 0 0 0,4 1 0 0,-5 2 0 16,1 0 0-16,-2-1 0 0,4-2 0 0,-3 1 0 0,3 10 0 0,-2-9 0 16,0 0 0-16,-1-1 0 0,3 10 0 15,-4-8-144-15,1-3 144 0,3 11 0 0,-4-7 0 0,4 7 0 16,-7-11 0-16,-2 2 0 0,-3 4 0 0,1-2 0 15,1 0 0-15,-1 0 0 0,0 0 0 0,-3 0 0 16,3 0 0-16,0 3 144 0,-3-6-144 0,0 2 0 0,3 1-192 0,0-4 192 16,1 1 0-16,-1-1 0 15,0-2 0-15,1 1 0 0,-1-1-160 0,-2 1 160 16,1-2 0-16,-2 0-144 0,0 0 144 0,-3-2 0 16,5 2 0-16,-5 1 0 0,-1-1 0 0,0-2 128 0,1 2-128 15,-3 0 176-15,-1 0-176 0,-4 1-272 16,0 1 64-16,-3-2 16 0,-1 3 192 0,-2-1 0 0,2 1 144 0,-3-1-144 15,0 3 0-15,1 0 0 0,2-5 0 0,1 3 0 0,2 0 0 0,1-1 0 16,-3-1 0-16,3-1 0 16,-3 0 0-16,1 3 0 0,4-3 0 0,-3 3 0 15,1-2 0-15,-4 1 0 0,-3 2 0 0,0-1 0 16,-3-3 0-16,0 3 0 0,-1 0 0 0,0 1 0 16,1 0 0-16,1 2-160 0,2-3 160 0,2 1-192 0,0 1 192 0,-2 1 128 0,5 3-128 0,-1 2 176 15,3-1-176-15,2-1 0 16,0 4-192-16,0 0 192 0,1 1-160 0,-3-3 160 15,-3 0 0-15,3 2-144 0,1 1 144 0,2-5 0 16,-3 3 0-16,0-1 0 0,4-1 0 0,-2 1 0 16,0-1 0-16,-2 1 0 0,2-1 0 0,-2 1 0 0,4 2 0 0,-4-2 0 15,0-1 0-15,-3 1 0 16,3 1 0-16,0 0 0 0,0-1 0 0,0 1 0 16,-3 2 0-16,-4 0 0 15,0 0-432-15,-3 0-96 0,2-2-32 16,-2 2 0-16,3 0 336 0,2 0 64 0,0-2 16 0,3 1 0 0,-1 0 144 0,0-2 176 0,6 1-48 0,-3 2 0 15,1 0-128-15,2 5 0 0,0-4-160 0,1 4 160 16,3 0-176-16,-2-1 176 16,5 1-192-16,-3 4 192 0,0 1 0 0,1 2 0 0,2 2 0 0,1 3 0 15,3-2-144-15,-2 5 144 0,5-1 0 0,-2 5-144 0,3-2 144 0,3 3 128 32,0-1-128-32,-1 1 176 0,4 0-176 0,0 2 0 0,3-1 0 0,0 0 0 15,1 0 0-15,-3 0 0 0,0 1 0 0,-3 0 0 16,0 3 0-16,2-1-176 0,-2 2 48 0,-1 1 0 31,4 3-320-31,-3 1-64 0,1 0-16 0,0 3 0 0,-3 0-352 0,-2 0-64 0,5-4-16 0,-3 1 0 31,1-2-368-31,-5-2-80 0</inkml:trace>
  <inkml:trace contextRef="#ctx0" brushRef="#br2" timeOffset="40567.01">19076 6174 9663 0,'0'0'864'0,"11"3"-688"0,1 1-176 0,-3-1 0 0,0-3 800 0,3 0 128 31,-5 0 32-31,2-3 0 0,2 3 768 0,-2-3 176 16,-2 2 16-16,-7 1 16 0,5-7 160 0,-5 7 16 0,2-7 16 0,-2 7 0 15,3-7-1168-15,-3 7-224 0,-3-7-48 0,3 7-16 16,-11-7-672-16,-1 3-192 0,1-3-16 0,-5 0 0 16,-7 3 208-16,2-3-176 0,-1 0 176 0,1 1-160 0,0 1 160 0,-4-1 0 0,4 2 0 0,-1-3 0 15,-3-1 0-15,4-1 0 16,3 1 0 0,1-3-128-16,-1 0 128 0,0 1 0 0,1 0 0 0,2 2 0 0,1-6 0 15,-3 4 0-15,5 3 0 0,-2 1 0 0,0 1 0 0,-2 4-160 16,2 1 160-16,-4 1-160 0,2 2 160 0,-3 4 0 15,1 0 0-15,0 4 0 16,-1 3 0-16,1 0 0 0,-1 0 0 0,4 0 0 16,-3-2 0-16,1 2 0 0,0 3 0 0,2-6 0 15,4-4 0-15,0 0 0 0,11-7 0 0,-13 7 0 16,13-7 0-16,0 0 0 0,0 0 0 0,-14 4 0 16,14-4 0-16,-12 1-160 0,12-1 160 0,-14 6-160 0,14-6 160 15,-14 4 0-15,14-4 0 0,-11 10 0 0,11-10 0 0,-10 12 0 16,2 1 160-16,8-13-160 0,-7 11 0 0,7-11 0 15,-6 14 0-15,2 0-160 0,4-14 160 0,-3 11 0 0,3-11 160 16,-1 14-160-16,1-14 0 0,0 0 0 0,0 0 0 0,0 0 0 16,0 0 0-16,0 0 0 15,0 0-128-15,-10 8 128 0,10-8 0 0,0 0 0 0,0 0 128 0,0 0-128 0,0 0 192 0,0 0-64 16,0 0-128-16,0 0 192 16,0 0-64-16,0 0 0 15,0 0-128-15,0 0 192 0,0 0 112 0,0 0 16 0,3 14 0 0,0-4 0 0,2 1-128 16,1-1 0-16,-5 1-16 0,-1-11 0 15,3 11-176-15,-3 0 0 0,0-11-192 16,-4 14 192-16,4-14-192 0,-7 12 192 0,7-12-160 0,-11 9 160 16,11-9-128-16,-14 5 128 0,14-5 0 0,-14 2-144 15,0-2 144-15,3 0 0 0,-3-4 0 0,3 1 128 16,11 3-128-16,-19 0 0 0,5-2 0 0,1 0 0 0,13 2 0 0,-19 2 0 0,5 0 0 16,1 1 0-1,1 1 0-15,-2 0 0 0,3 3 0 0,-3 0-128 0,3 0 128 0,-1 2 0 16,-1 1 0-16,-1-4 0 0,0 3 0 15,0 1 128-15,0-3-128 0,0 1 176 0,2-1-176 0,-2 0 0 0,0 0 0 0,-3-2 0 16,2 1 0-16,-2 0 0 16,2 1 0-16,-3-3 0 0,0 0 0 0,1 1 0 0,2 0 0 15,-2 2 0 1,-1-3 0-16,4 3 0 0,-2-4 0 0,0 4 0 0,0-1 0 0,0 3 0 0,-3 1 0 0,-3-2 0 16,1 2 0-16,0 1 0 0,-1-1 0 0,-3 1 128 15,1 0-128-15,2 0 0 16,-2-1 0-16,2 1 0 0,1-3 0 0,-1 1 0 0,2-2-160 0,2 1 160 15,3-4 0-15,-2 3 0 0,3 0 0 0,2 0 160 16,2 0-160-16,-1 0 0 0,11-7 0 0,-12 7 0 16,3 0 0-16,0 1 0 0,9-8 0 0,-7 14 0 15,0 0 0-15,0 2 0 0,2 0 0 16,3 2 0-16,-2 6 0 0,3 1 0 16,0 0 0-16,1 0 0 0,1 0 0 0,0 2 0 0,3-1 0 15,-2 4 0-15,1-7 0 0,-1 2 0 0,0-1 0 0,1 0 0 16,-3-3 0-16,0-3 0 15,0-3 0-15,-3 2 0 0,1 1 0 0,0-1 0 0,-1 1 0 16,1-3 0-16,-2 2 0 0,2-3 0 0,2 1 0 16,-3-1 0-16,1 0 0 0,0-1 0 0,-1 1 0 0,-1 0 0 15,-1-2 0-15,3 3-224 0,-3 1 48 0,0 0 16 0,1 3 160 0,-1-3 224 16,1 0-48-16,-3 0-16 0,2 0-160 0,-1 0 0 16,1-3 0-16,0 4 0 15,-2-3 0-15,0 0 0 0,1-2 0 0,-1 1 0 0,-2 1 0 0,-5-3 0 16,0 0 0-16,0-1 0 15,0 1-176-15,-1 3 48 0,-3-3 0 0,1 0 0 16,2 3 128-16,-3 0 0 0,4-3 0 0,-3 0 0 0,2 2 0 0,1-1 0 0,4-1 0 0,-1 2 0 31,0 0 0-31,4 0 224 0,0 1-48 0,0 0-16 0,0 0-160 0,-3 2 0 16,5 0 0-16,-5 2 0 0,0-1 0 16,2-2 0-16,-3 6 0 0,1-2 0 15,-1-1 0-15,1 3 0 0,1-1 0 0,0 1 0 0,0 2 0 0,0-2 0 16,2-3 0-16,-2 3 0 0,4 1 0 0,1 2 0 0,-1-5 0 0,0 1 0 15,1-2 0-15,-1 0 0 16,3 0 0-16,-1-4 0 0,1 1 0 0,-2 2 0 16,1 1 0-16,1 0 0 0,0 3 0 0,-1-1 0 15,-1 1 0-15,-1 2 0 0,-1 2 0 0,3 2 0 0,-1 3 0 16,-1 0 0-16,0 0 0 0,1 2 0 16,0 5 0-16,1-5 0 0,-2 0 0 0,0 1-272 0,1-1 64 0,0-1 16 0,1-3 192 15,-4-2 0-15,3-1 0 0,-3-1 0 16,3-3 0-16,1-2 0 15,0 0-160-15,2-3 160 0,-2 0 0 0,3-4 0 0,-3-1 0 0,3-11 0 0,0 14 0 16,0-3 0-16,0 3 0 0,3-2 0 16,-3-12 144-16,0 11-144 0,3 3 160 0,-3-5-160 0,-3 3 0 0,3-4 0 15,3 2 0-15,-3-10 0 16,0 0 160-16,0 14-160 0,0-14 160 0,0 0-160 16,4 8 0-16,-4-8 0 0,3 10-128 0,-3-10 128 15,0 0 0-15,0 0 0 0,7 7 0 0,-7-7 0 0,7 7 0 0,-7-7 176 16,8 8-176-16,-3-1 160 15,-5-7-160-15,6 10 0 0,1-3 0 0,-1 1 0 0,-2 2 0 0,0-2 0 16,-4-8 0-16,7 13 0 16,0-2 0-16,0-1 0 0,0 2 0 0,0 2 0 0,2-3 0 15,0 3 0-15,0 3 0 0,1-2 0 16,-4 3 0-16,1 0 0 0,5 2-160 0,-3-2 160 0,3 3 0 16,-1 1 0-16,0-1 0 0,0-5 0 0,2 0 0 0,-1 0 0 15,5 2 0-15,1-2 0 0,3 0 0 0,-3-2 0 16,3-3 0-16,0-1 160 0,1-1-160 0,-1 3 192 0,4-1-192 0,-4 0 192 15,1 1-64-15,-1 4-128 16,0-2 192-16,-3 1-64 0,-7 2-128 0,3-3 0 16,-3 1 144-16,3 2-144 0,-4-5 0 0,1 1 0 0,0 1 0 15,-1-3 0-15,1 3 128 0,-4 0-128 16,2-3 160-16,0 0-160 0,3-1 0 0,-5 1 0 16,0 0 0-16,4-3-160 0,-2 1 160 0,3-1 0 15,-1-4 160-15,3 2-160 0,-5-2 192 0,4-1-48 0,4 1-16 16,-3-3 0-16,-2 1 48 0,5-2 0 0,0 0 0 15,2 0 0-15,2 0 32 0,0 0 16 0,0-2 0 0,-3 2 0 0,3-1-80 16,-3 2-16-16,3 1 0 0,-1-1 0 0,0 2-128 0,-1-2 0 16,-1 2-192-16,-2 1 192 0,-4-1 0 0,3 0 0 15,2 1 0-15,-3-2 192 0,1-1-192 0,2 0 0 0,-3 2 0 0,1-3 0 16,2 2 0-16,1 0 0 0,3 1 0 0,1-3 0 16,6 2 0-16,1 0 0 15,6 1 0-15,1 1 0 0,3-4 0 0,3 2 0 0,-1 3 224 0,-2-1-64 16,-3 3 128-16,1 3 32 0,-5-1 0 0,-2 2 0 31,-2 1-320-31,-3 2 0 0,0 4 0 0,-4-5 0 0,4 1-192 16,0 0 48-16,0-2 16 0,0 4 0 0,0-7 128 0,0-2 0 15,5-3 0-15,-3 1 0 16,-1-3 0-16,-3 3 0 0,4-5 0 0,-2 0 0 0,-1 0-144 0,-2 0 144 0,0-3-160 0,-2 1 160 16,-2 2 0-16,-3-2 0 15,3-3 208-15,2 5-64 0,-2-2-144 0,-3-1 192 16,2-1-192-16,-3 0 192 0,-2-6-192 0,2 3 0 0,3 3 0 0,-3-1 0 15,4-2 0-15,0 0 0 0,0-4 128 16,1 4-128-16,1-4 0 0,-1 1 0 0,1-1 0 0,3 0 0 16,0-1 0-16,-2-2 0 0,-1 1 0 0,1 2 0 15,-3 1 160-15,3-1-160 0,0-1 192 16,-3 0-192-16,3 1 192 0,-3-3-192 0,0 0 192 16,-3 2-192-16,-1-2 368 0,3 0-48 0,-2-3 0 0,2 2 0 0,1 2-192 0,-2 1-128 15,0-2 128-15,2 3-128 0,-4-3 144 0,7 3-144 31,0 1 192-31,4-1-192 0,0-2 0 0,5 2 0 0,2-2 0 16,3 4 0-16,-3-2 144 0,1-2-144 0,-1 0 0 0,-1 2 144 16,-2 2-144-16,-4-3 128 0,0 3-128 0,-4 0 128 15,0 2-128-15,-3 0 0 0,0 0 144 0,-4-2-144 0,0-1 144 16,0 2-144-16,1-4 192 0,-1 1-192 0,0-1 0 16,-1 1 0-16,1-3 0 0,3 0 0 0,3 1 192 0,-1 1-192 15,1-2 192-15,3 1-192 0,-1 1 0 0,2-1 0 16,1-1 0-16,-4 2-192 0,0-1 192 0,1-1 0 15,-1 0 0-15,-3-1 0 0,-4 1 160 0,0-3-160 16,-3-1 128-16,-4 0-128 0,0-6 0 0,-3-1 0 16,-4-1 0-16,0-5 0 0,0-1 0 0,-3 0 0 15,2 0 0-15,-5 0 0 0,5-2 0 0,-2-5 0 16,-1-3 0-16,1 2 0 0,2-3 0 0,-2 1 0 0,0-1 0 16,1 0 0-1,0 1 0-15,-2-1 0 0,4-1 0 0,0 4 0 16,0 2 160-16,-3 1-160 0,3 0 192 0,0 1-192 15,0 0 128-15,0 1-128 0,0 3 0 0,-3 0 0 0,2 0 144 0,-2 1-144 16,-1-1 0-16,-2-1 144 0,1 1-144 0,-2 0 160 16,0 0-160-16,0 0 160 0,-3 0-160 0,-1 2 192 0,0 0-192 0,-3 2 192 0,0-2-192 0,0 3 0 15,3-3 0-15,0 4 0 16,4 2 0-16,0-1 0 0,0 3 0 0,0 1 0 0,3 0 0 0,-2 3 0 16,2 0 144-1,3-2-144-15,-2 2 368 0,-1 3 0 16,1 1 0-16,-1-3 0 0,1 5-192 0,-1-2-48 15,-1 0 0-15,3 3 0 0,-1-3-128 0,-1 0 0 16,0 0 0-16,1 0 0 0,-4 0 0 0,3 1 0 0,-2-3 0 16,2 2 0-16,0 1 0 0,-1 1 128 0,3-2-128 15,-3 0 192-15,3 1-192 0,-2-1 0 16,1 0 144-16,0-1-144 0,-1 0 0 0,2-1 0 0,0 1 0 0,-3-2 0 0,3 0 0 0,-3-1 0 16,3 3 0-16,-3-2 0 0,0 2 0 0,-1-2 0 15,-1-1 0-15,0-1 0 0,0-2 0 0,-2-4 0 16,0 0 0-16,-2-2 0 0,1 1 0 0,-1-4 0 15,-3 4 0-15,0-1 0 16,0-1 0-16,3 3 0 0,-3 0 0 0,-4 4 0 16,0-1 0-16,0 1 0 0,-3-1 0 0,0 1 0 15,0-3 0-15,0 2 0 0,2-3 0 0,-2 0 0 0,0 0 0 0,3 1 0 16,0 2 0-16,0-3 0 0,-3 0 0 16,3-1 0-16,1 1 0 0,-1 0 0 15,0 2 0-15,-1 0 0 0,-1-2 0 0,1 4 0 16,-3-2 0-16,1 2 0 0,0 1-160 0,0 2 160 0,3 1 0 0,-4 2 0 0,2-2 0 15,1 3 0-15,-2-1-144 0,3 1 144 16,-3 0 0-16,3 3-144 0,-3-3 144 0,6 3 0 16,-2 0 0-16,2 1 128 0,2-1-128 0,0-2 0 15,0 5 0-15,-1-2 0 0,0 3 0 0,0 0-128 0,3 2 128 0,-3-2-192 16,0 0 192-16,0 3 0 0,-2 1 0 16,2-1 0-16,1 1 0 0,-1 3 0 15,-2-3 128-15,2 3-128 0,-2 0 0 0,-3-1 0 0,0 1-192 0,-2 1 64 0,3-1 128 0,-3 0 0 31,-3 0 128-31,2 3-128 0,-3-3 0 0,-4 3 0 0,-3-3-160 16,-1 1 160-16,1 5-144 0,2-1 144 0,0 2 0 0,1 0-144 0,4-1 144 16,1 1-192-1,2-2 192-15,1 2-192 0,3 3 16 0,0-2 0 0,4 2 0 0,0 1 0 16,3 2-16-16,-3 2-16 0,3-1 0 16,-3 4 0-1,1 4-272-15,2 2-48 0,0 1-16 0,1 3 0 16,2 4-1584-16,-3 4-320 0,0 3-64 0</inkml:trace>
  <inkml:trace contextRef="#ctx0" brushRef="#br2" timeOffset="57222.85">11230 11311 4079 0,'-17'-2'368'0,"9"2"-368"0,-3 0 0 0,-2 0 0 0,1 0 5952 0,2 0 1136 16,10 0 208-16,0 0 64 0,0 0-4224 0,0 0-832 15,0 0-160-15,-7 7-32 0,7-7-656 0,0 14-128 16,3 0-32-16,4-1 0 0,8 3-256 0,2 2-48 16,2 3-16-16,5 0 0 0,4 1-640 0,1 2-128 15,-1-3-16-15,1 1-16 0,-1-1-176 0,-1-3 0 0,0 0 0 0,1 0 0 32,-1 0 0-32,-2 0 0 0,-1-1 144 0,-3-3-144 15,-3-3 0-15,0-1 0 0,-1 1 0 0,-2 0 0 0,-5-1-192 0,-3-2-96 0,-7-8-32 0,5 10 0 31,-5-10-2048-31,0 0-432 0,0 0-80 16,0 0 0-16</inkml:trace>
  <inkml:trace contextRef="#ctx0" brushRef="#br2" timeOffset="57645.02">11626 10963 30287 0,'0'0'1344'0,"0"0"272"0,-4 14-1296 0,1 0-320 0,-1 0 0 0,1 0 0 0,2 1 2368 0,1 0 384 0,1 5 96 0,-1-2 16 31,0-3-1120-31,-1 4-208 0,-1 0-64 0,1 1 0 16,-3 0-768-16,-3 1-144 0,-3 0-48 0,-1 0 0 16,1 1-224-16,-5-1-48 0,-4-3-16 0,-4 1 0 0,-4-1-224 0,-1 0 144 15,-6 3-144-15,-5 1 128 0,-2 5-128 0,-2 2 0 16,4 3 0-16,1 3 0 15,5 2 0-15,1 5 0 0,7 1 0 0,-1 8 0 0,3 6 0 16,5 3 0-16,0 0-160 0,4 1 160 0,2 0 0 0,5 2 0 0,3 1 0 0,4 0 0 16,0-5 0-16,6-2-224 0,1-4 32 0,3-9-14128 15,1-10-2832-15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8:05:30.33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21291 889 19455 0,'0'0'864'0,"0"0"176"0,-7-3-832 0,7 3-208 0,0 0 0 0,-7 3 0 0,0 1 3328 0,0 3 608 0,3 0 128 0,1 4 32 15,-1 3-2816-15,1 4-576 0,-1 1-96 0,-3 6-32 16,0 4 288-16,1 6 48 15,1 0 16-15,-2 5 0 0,0 5-96 0,-5 5-32 0,3 3 0 0,-1 5 0 16,-1 5-304-16,0 1-64 0,0-1-16 0,-1 1 0 16,5-1 240-16,-2 1 48 15,-3-7 16-15,3 4 0 0,-2 6-336 0,-3-6-80 0,2-1-16 16,-3-2 0-16,1-4-16 0,-3-5 0 16,2-3 0-16,1-7 0 0,-4-3-144 0,4-4-128 15,3-4 192-15,1-2-192 0,-1-2 0 0,0-6 0 16,5-1 0-16,2-2 0 0,4-6 128 0,0-9-128 15,0 0 0-15,7 5 0 0,4-1 0 0,3-4 0 0,4-1 0 0,6-2-144 16,5-2 144-16,8-4 0 0,6-1 0 16,3-1-128-16,4-3 128 0,2 0-160 0,5 2 160 15,4-1-160-15,6 5 160 0,-4 1 144 0,-1 3-16 0,-7 4-128 16,-2 0 144-16,-10 4-144 0,-4 3 0 0,-4 4 144 0,-3 0-16 16,-3 6 0-16,-1 3 0 15,-7 0 0-15,1 1-128 0,-4 2-256 0,-1 0 64 0,-8 2-14336 16,-7-1-2880-16</inkml:trace>
  <inkml:trace contextRef="#ctx0" brushRef="#br0" timeOffset="406.22">20864 1054 44575 0,'14'25'1984'0,"-7"-11"384"0,0 1-1888 0,1 2-480 16,5-3 0-16,5 4 0 0,4 0 144 0,6-3-144 0,1-1 128 0,6-1-128 15,2-2 176-15,2-4-48 0,0-10-128 0,4-4 192 16,7-4-64-16,7 0-128 0,6-2 176 0,-2 2-176 15,-6 0 0-15,-5 0 0 0,-6-3-160 0,-5 3 160 32,-2 4-1040-32,-8 0-96 0,-4 0-16 0</inkml:trace>
  <inkml:trace contextRef="#ctx0" brushRef="#br0" timeOffset="774.26">21125 394 27695 0,'0'0'1216'0,"0"0"272"0,11-4-1184 0,1-1-304 0,-3-4 0 0,2-2 0 0,3 4 3248 0,3-3 592 0,1 3 112 0,3 3 16 0,5-1-2384 0,6 0-496 16,3 4-80-16,11 1-32 0,7 4-208 0,1-1-32 15,6 4-16-15,-2 4 0 0,-8 0-240 0,-3 3-48 16,-2-3-16-16,-2 3 0 0,-1 0-272 0,2 0-144 15,1 2 160-15,-2-3-160 32,-4-3-848-32,-3-1-272 0,-3-7-48 0</inkml:trace>
  <inkml:trace contextRef="#ctx0" brushRef="#br0" timeOffset="2913.75">22568 404 12383 0,'0'0'1088'0,"2"15"-864"0,4 1-224 0,0 2 0 0,-2 3 2096 0,-1 2 368 16,-2 5 80-16,2 4 16 16,1 5-768-16,-1 6-128 0,-3 7-48 0,2 10 0 15,-2 8 80-15,-2 6 16 0,-1 3 0 0,-1 6 0 0,-3 4-656 16,0 9-128-16,3 8-32 0,-3 0 0 0,2-5-368 0,0-5-80 16,5 0 0-16,3-5-16 0,1-3 304 0,1-3 64 15,1-8 16-15,0-5 0 0,-5-9-368 0,2-5-80 16,0-12-16-16,-3-6 0 0,0-6 0 0,0-6 0 0,-3-6 0 0,3-8 0 15,0-12-352-15,0 0 144 16,0 0-144-16,0 0 0 0,-9-18-208 0,2-3-160 0,5-5-16 16,-3-6-16-1,0-7-192-15,3-7-48 0,2-4 0 0,0-12 0 16,0-7 192-16,0-4 16 0,0 2 16 0,-2-7 0 0,-1-1 416 0,2-6-128 0,-2-10 128 0,0-1 0 16,2-1-256-16,-2 3 48 0,1 2 0 0,2 3 0 15,-2-3 208-15,2 9 0 0,-3 2-160 0,1 10 160 16,0 9 0-16,2 5 0 0,2 4 0 0,0 0 0 15,1 2 0-15,4 5 0 0,0 0 0 0,4 7 0 0,0 3 208 16,3 1-32-16,0 6-16 0,4 4 0 0,3 4 160 0,0 4 48 0,4 5 0 0,0 5 0 31,3 4 1248-31,1 10 256 0,3 0 48 0,0 11 16 0,0 7-1936 0,4 10-192 16,-1 8-144-16,4 3-32 0,5 7 368 0,2 4 160 16,-3 7-16-16,3 6 0 0,0 7 96 15,-2 8 16-15,-2 8 0 0,-10 1 0 0,-3-1-256 0,-1 3 144 0,-5 2-144 0,-4-1 128 16,1 2-128-16,-4-10-224 0,0-4 48 0,1-8 16 15,-4-6 304-15,6-4 64 0,-4-3 16 0,3-4 0 16,2-6 96-16,-2-5 0 0,0-4 16 0,3-6 0 16,-2-7-208-16,1-6-128 15,-1-6 128-15,-2-8-128 0,-3-6 0 0,0-6 0 16,0-4 0-16,1-10 0 16,2-8-624-16,2-10-192 0,2-14-32 0,0-12-16 15,0-10 320-15,1-13 64 0,-5-4 16 0,1-12 0 0,5-16 96 16,-5-3 32-16,-4-1 0 0,-3 0 0 0,-1-4 144 0,-8 1 16 0,0 4 16 15,-6 3 0 1,-3 9-416-16,0-4-96 0,-5 3-16 0,1-1 0 16,-1 5-480-16,-4 5-112 0,0 4 0 0,-2 2-9728 15,-3-7-1920-15</inkml:trace>
  <inkml:trace contextRef="#ctx0" brushRef="#br0" timeOffset="3671.26">24401 832 15599 0,'10'54'1392'0,"-8"-19"-1120"16,3 4-272-16,-3 2 0 0,-4 0 5184 0,-3 0 960 0,-2 1 208 0,-2-3 48 15,0 4-5072-15,-1-1-1008 16,1 5-320-16,0 0 160 0,-2 5 240 0,-1 0 48 15,3-2 16-15,-2 1 0 0,0 0 176 0,1-5 48 0,-1 1 0 0,0-1 0 0,4-3-80 0,0-1-16 0,0 1 0 0,4-4 0 16,-1 2-304-16,1 0-64 0,6-2-16 0,-2-5 0 16,2-3 48-1,1-4 16-15,6-2 0 0,-1-5 0 16,3-1-64-16,-1 0-16 0,0-4 0 0,3-1 0 0,3 0-192 16,1-4 0-16,4 1 0 0,-1 0 0 0,0-1 208 0,2 1-48 15,-1-7-16-15,2 0 0 0,-2-1-144 0,3-3 0 0,0 0 144 16,2-3-144-1,-1-4 0-15,5 0 0 0,2 0-192 0,-1-4 64 0,3-4-48 16,-7-3 0-16,1-7 0 0,-4-3 0 16,3-4-272-16,-1-7-48 0,1-12-16 0,-1-6 0 0,-1-7 64 0,-4-4 0 0,-1-3 0 0,-4-7 0 31,1-4 64-31,-7-1 0 0,0 5 16 0,-7 4 0 16,-4 13-96-16,-4 5-32 0,-3 9 0 0,-1 4 0 0,-2 1 144 15,-1 7 32-15,-7 3 0 0,-1 6 0 0,-1 0 0 0,-8 6 16 16,-2 1 0-16,-2 7 0 0,-3 3 48 0,-4 7 0 0,-1 4 0 0,-6 5 0 15,0 5 256-15,-4 4 0 16,1-2 0-16,-8 2 0 0,-7-7 0 0,-9-4 0 0,-8-10 0 0,2-4 0 16,4-10-240-16,-2-8-80 0,0-14-32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7T17:22:41.7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9302 5419 27695 0,'0'0'1216'0,"0"0"272"0,0 0-1184 0,0 0-304 16,0 0 0-16,0 0 0 0,0 0 2240 0,-15 4 400 0,1-1 80 0,0-3 16 15,-3 0-2272-15,-1 0-464 16,0-4 0-16,-4-2-128 0,-5-2 128 0,-2-2 0 16,-3-3 0-16,-2-1 0 0,-3-2 0 0,0-1-160 0,2 2 16 15,2-4 0-15,2 1 304 0,2 4 64 0,-3 0 16 0,3 3 0 16,8 2 384-16,-4 4 80 0,1 1 0 0,5 1 16 15,-2 3 32-15,3 3 0 0,-1-1 0 0,5 3 0 0,1-1-112 0,-1 3-32 16,2 0 0-16,1 0 0 0,2 2-416 0,2 0-192 16,7-9 160-16,-5 10-160 0,5-10 416 0,-7 11-16 15,7-11 0-15,0 0 0 16,0 11 144-16,0-11 32 0,0 0 0 0,0 0 0 0,0 0-256 0,0 0-64 0,0 0 0 0,0 0 0 16,0 0-128-16,0 0-128 0,0 0 144 0,3 9-144 15,-3-9 128-15,0 0-128 0,0 0 0 0,0 0 144 16,0 0-144-16,0 0 0 0,0 0 0 0,0 0 0 15,2 12 0-15,-2-12 128 0,0 0-128 0,-3 11 128 16,3-11-128-16,0 0 0 0,0 0 0 0,-4 10 0 16,4-10 0-16,-2 11 0 15,2-11 0-15,0 13-176 0,0-13 176 0,4 12 128 16,-4-12-128-16,3 16 176 0,1 1-176 0,-2-2 0 16,1-1 144-16,-1 3-144 0,-2 5 0 0,0 2 0 15,0 5 0-15,-2 4 0 0,2 2 0 0,-5 1 0 0,1 2 0 0,1 2 0 16,-1 6 0-16,-3 0 0 0,4 7 0 0,-1-1 0 15,1 4 0-15,-1-3 0 0,-1 1 0 0,1 0 0 16,2-1 0-16,-1-3-128 0,3-1 128 0,0-1-128 16,0-4 128-16,0-1 0 0,0-4 128 0,3-2-128 0,1-4 192 15,-2-2-48 1,3-3 0-16,-1-6 0 0,1-1-16 0,0-3-128 16,-1-3 192-16,-1-2-64 0,-3-13 80 0,4 11 16 15,-4-11 0-15,0 0 0 0,0 0-224 0,7 7 144 16,-7-7-144-16,7 4 128 0,0 2 64 0,0-2 0 15,2 0 0-15,0 3 0 0,5-4 64 0,-1 2 0 0,-1 2 16 0,1 0 0 16,1 0-128-16,3 3-16 0,-3 1-128 0,-3 3 192 16,3 0-192-16,0-3 0 0,-3-2 0 0,0 0 0 15,-4 1 0-15,0-3 0 0,0 0 0 0,4 0 0 16,-1-1 0-16,1-1 0 0,0 2 0 0,3-3 0 16,0 1 0-16,4-3 0 0,3 1 0 0,4 1 0 15,4-2 0-15,6 0 0 0,4 3 0 0,0-1 0 0,-1 1 0 16,1-2 0-16,0 4 0 0,-1-3 0 15,-2 1-992-15,-4-3-288 0,-3-2-64 0</inkml:trace>
  <inkml:trace contextRef="#ctx0" brushRef="#br0" timeOffset="1490.35">10368 5565 22463 0,'0'0'1984'0,"0"0"-1584"0,0 0-400 0,0 0 0 0,0 0 1536 0,0 0 240 15,0 0 32-15,0 0 16 16,0 0-1056-16,0 0-192 0,0 0-64 0,0 0 0 0,0 0 32 0,7-1 0 16,3-2 0-16,-1 0 0 15,0 2 656-15,2-5 128 0,3 2 16 0,-2 0 16 16,-3 0-112-16,2 1-32 0,-1-3 0 0,3 2 0 15,-1 0-704-15,-1-3-128 0,1 3-48 0,-3-3 0 16,0 0-144-16,0 0-48 0,-2-3 0 0,0 3 0 0,0 0-144 0,-2-1 0 16,2-1 0-16,-3 1 0 0,3 0 0 0,0 1 0 15,0 3 224-15,0-2-64 0,4 2 400 0,-1 0 80 16,1 4 0-16,0 0 16 16,0 0 32-16,3 2 0 0,3 3 0 0,1-3 0 0,-3 3-416 0,6-1-80 0,-3 0 0 15,3 1-16-15,-3 1-176 0,0 0 0 0,3 1 0 0,-3-3 0 16,-4 0 208-16,2-1-32 0,-2 0-16 15,-2-2 0-15,-1 2-160 0,0-1 0 0,-4 3 0 0,0-3 0 32,0 4 0-32,-7-6 0 0,7 7 0 0,0 3 0 0,-3-3-144 0,-2 4 144 15,-1-1 0-15,-1 5 0 16,-1 0-256-16,-1 5 48 0,0-2 16 0,-3 0 0 0,-2 3 192 0,-2-2-176 16,0 2 176-16,0 0-160 0,0 2 160 0,2 0 0 15,0 5 0-15,3-1 0 0,-1 3 0 16,0 4 0-16,3 3 0 0,-3 4 0 0,5-2 0 0,-2 3 0 0,2-3 0 15,-2 4 0-15,2 0 0 0,-4-3 0 0,3-2 0 0,-1 1 0 16,-2-4 0-16,1 1 0 0,3 3 0 0,-4 0 0 16,4 4 0-16,-3-4 0 15,1 1 0-15,0-4 0 0,-1-1 0 0,-1-3 0 16,4-2 0-16,-3 1 0 0,-1-6 0 0,1 0 0 16,2-4 0-16,-2-3-128 0,3-4 128 0,-3 0 144 15,3-3-16-15,0-11-128 0,0 11 272 0,0-11-48 0,0 0-16 0,0 0 0 16,0 0 16-16,6 10 0 15,-6-10 0-15,0 0 0 0,0 0-96 0,6 7 0 16,-6-7-128-16,9 6 192 0,-9-6-192 0,0 0 0 0,0 0 0 0,0 0 0 16,0 0 0-16,0 0 0 0,0 0 0 0,0 0 0 15,0 0 0-15,-8 12 0 0,1-5 0 0,-6 2 0 16,0 0 0-16,-6-2-128 0,-3 4 128 0,-6-1-208 16,2 3 16-16,-6 3 0 0,0-2 0 0,0-2 0 0,-3-1-112 15,-2 0-16-15,-2 0 0 0,-2 2 0 16,-5-2-528-16,-9-2-112 0,-6 3-32 0,-3-4-12944 15,-6 2-2576-15</inkml:trace>
  <inkml:trace contextRef="#ctx0" brushRef="#br0" timeOffset="2625.19">7516 5672 2639 0,'0'0'0'0,"0"0"240"0,0 0-240 0,0 0 0 0,0 0 0 0,0 0 0 0,0 0 2336 0,0 0 416 15,0 0 96-15,0 0 16 0,0 0-304 0,-3 10-48 16,3-10-16-16,0 0 0 0,3 10 528 0,0-2 112 0,3-1 0 0,3 0 16 16,-2 0-976-16,0 2-192 0,3 0-32 0,-2 2-16 15,2 2-1088-15,1 2-208 0,0-1-64 0,-1 6 0 16,3 3-192-16,1 1-64 0,-2 1 0 0,1 2 0 16,1 1 0-16,-2-1-16 15,-1 3 0-15,1-2 0 0,-5-3-304 0,0 1 0 0,-3 1 0 0,0-1 0 16,2-1 0-16,-5 0 0 0,2 2 0 0,-1-2 0 15,0-1 0-15,1-1 0 0,-3-2 0 0,1-3 0 0,-1 0 128 0,0-1 128 16,0-2 32-16,-1-3 0 0,1-12-48 0,-5 9-16 0,5-9 0 0,0 0 0 16,0 0-224-1,0 0 176-15,0 0-176 0,-12-11 160 16,1-5-160-16,0-7 0 0,-1-5 0 0,6-4 0 0,0-3 0 0,2-2 0 0,0-2 0 0,-1 0-176 31,7 4 176-31,1-1 256 0,-3 1-64 0,2 3-16 16,-2 3-176-16,0 3 0 0,5 6 0 0,-4-1 0 0,2 2 128 0,0 4-128 15,-3 1 128-15,0 4-128 0,0-1 0 0,0 11 0 16,-3-12 0-16,1 3 0 0,2 9-128 16,0 0 128-16,0 0 0 0,-2-11 0 0,2 11 0 0,0 0 0 15,0 0 0-15,0 0 0 0,0 0 0 0,8 0 0 16,2 0 0-16,-1 4 128 0,7 6 64 0,-2 1 0 0,0 7 0 16,4 3 0-16,3 2-192 0,4 5 0 0,1-1 0 0,5 5 0 15,-2-2 0-15,3 5 0 0,4-3 0 0,-1 1 0 16,-5 2 0-16,2-6 0 0,-2-1 0 0,0-3 0 15,-7-4 0-15,0-3 0 0,-8-7 0 0,2-1 0 0,-3-3 0 0,0-3 128 16,-6-4-128-16,-8 0 0 16,10-4 160-16,-3-2-160 15,-7 6 192-15,4-13-192 0,-4-3 0 0,0-5 0 0,-4 0 0 0,-3-5 0 0,0-5 144 0,-4-2-144 32,-2-6 0-32,0 0 144 0,4-7-144 0,-7 3-144 0,2-3 144 0,2 4-208 0,1 3 208 15,2 5 0-15,2-1 0 0,0 3 0 31,2-1-1584-31,1 1-320 0,2-3-64 0,-5 3-16 0</inkml:trace>
  <inkml:trace contextRef="#ctx0" brushRef="#br0" timeOffset="3599.38">9376 4909 9663 0,'11'18'864'0,"-4"-4"-688"0,0 1-176 0,0 2 0 0,-3-2 1792 0,0 2 336 31,0 1 64-31,2-3 16 0,-2 2-1104 0,-1-2-208 16,3 2-64-16,-1-2 0 0,2 5-48 0,0-2-16 0,0 3 0 0,0 1 0 0,1-1 64 0,2-1 0 31,3 3 0-31,1-2 0 0,-2-3 16 0,4 0 16 16,0-4 0-16,-3 0 0 0,-1-3-192 0,-3-2-32 16,1 1-16-16,-10-10 0 0,0 0 320 0,0 0 64 15,11 7 16-15,-11-7 0 0,0 0-640 0,0 0-112 0,0 0-16 0,0 0-16 0,0 0-240 0,0 0 0 16,-5-12 0-16,5 12-160 15,-6-11 160-15,-1 2 0 0,-3-1 0 0,-1 1 0 0,-1-3 0 0,-1-1-160 16,-3-1 160-16,2 0-160 16,0-2 160-16,0-2 0 0,3-2-144 0,-3-1 144 15,3-3 0-15,-3-2 0 0,0-6 0 0,0 0 0 16,3-7 144-16,-3 1-144 0,3 2 160 0,0 1-160 16,-2 2 176-16,8-2-176 0,2 3 192 0,-1 3-192 0,4 3 192 0,4 1-192 15,-4 2 192-15,4 3-192 0,3 1 544 0,3 6 0 16,2-1 0-16,2 3 0 15,3 1 32-15,-2 0 0 0,4 5 0 0,4 2 0 0,2 3-256 0,5 0-32 16,5 4-16-16,4 0 0 0,4 2-272 0,-4-2-176 16,0 0 32-16,-7 2 0 0,0-2 0 0,-4 0 0 15,-3 2 0-15,-6 0 0 0,1-1 144 0,-7 1 0 16,-4-1 0-16,-9-5 128 0,7 9-128 0,-7-9 0 16,3 14-176-16,-3-1 176 15,0 1-448-15,-7 7 16 0,-5 0 0 0,-8 9 0 16,-5 2-144-16,-7 4-48 0,-6 6 0 0</inkml:trace>
  <inkml:trace contextRef="#ctx0" brushRef="#br0" timeOffset="5787.58">12874 8913 14159 0,'0'0'1264'0,"0"0"-1008"0,-12 0-256 0,12 0 0 16,0 0 1968-16,-14 1 336 0,14-1 80 0,0 0 16 0,-15 7-1328 0,15-7-272 15,-14 7-48-15,3 0-16 0,11-7-224 0,0 0-64 0,-10 11 0 0,6 0 0 16,-3 1 80-16,7-12 16 16,0 0 0-16,-14 12 0 0,14-12-416 0,-21 7-128 0,-1-3 0 0,2-4 0 31,1-3 0-31,-2 2 0 0,-3-6 0 0,2 2 0 15,-3-2 320-15,0 0-32 0,1-2-16 0,0 1 0 0,1 2-80 0,0 2-32 16,2 0 0-16,3 3 0 0,0-1-32 0,4 2 0 16,2 2 0-16,-1 0 0 0,13-2 176 0,-12 7 16 15,1-1 16-15,2 2 0 0,-1-1-160 0,1 2-48 0,0 0 0 16,2 2 0-16,0 1-128 0,0 0 160 0,3 1-160 0,-3 1 160 16,3-2-160-16,-2 1 192 15,2-1-192-15,0 1 192 0,1-1 80 0,-1 2 32 0,0-3 0 0,1 1 0 0,-1-3-16 0,4 4 0 16,-6 1 0-16,5 3 0 15,-2 1 32-15,-1 3 16 0,1-2 0 0,0 5 0 16,5 1-336-16,-4 3 0 0,1-3 0 0,-3 0 0 16,1-4 0-16,0 0-192 0,2-2 64 0,-2-1 0 15,0-1 128-15,2 1 0 16,1-2 160-16,0 0-160 0,0-5 0 0,1 3 128 0,2-2-128 16,0 0 0-16,1 1 128 0,-1-1-128 0,1 1 176 0,0-1-176 0,0-1 384 0,2 1-16 15,-2-3-16-15,0 2 0 0,2 1 32 16,-6-12 0-16,4 9 0 0,0 0 0 0,-4-9-96 0,4 11-16 15,-4-11 0-15,6 10 0 0,-6-10-272 16,0 0 0-16,4 8 0 0,-4-8 0 0,0 0 256 0,0 0 64 16,0 0 0-16,11 6 0 0,1-6 768 15,-12 0 144-15,12-5 48 0,2 3 0 16,1-4-832-16,1 0-144 0,3 1-48 0,-3-2 0 16,4 0-256-16,3 1 0 0,0 1 128 0,0 1-128 15,-2-3 176-15,0 2-32 0,4 3 0 0,-4 0 0 0,4 1 48 0,-3 1 0 16,-1 0 0-16,0 1 0 0,-6 3-192 0,2-2-144 0,-5-1 144 15,1 3-208 1,-2 1-112-16,-11-5-32 0,0 0 0 0,0 0 0 16,0 0-3776-16,0 0-752 15,0 0-160-15,0 0-16 0</inkml:trace>
  <inkml:trace contextRef="#ctx0" brushRef="#br0" timeOffset="6958.28">13789 8861 2639 0,'0'0'240'0,"0"0"-240"0,0 0 0 0,0 0 0 0,0 0 5312 0,0 0 1024 16,10-1 208-16,-10 1 48 0,0 0-3824 0,0 0-752 15,9-3-160-15,-9 3-16 16,9-3-880-16,-9 3-192 0,0 0-16 0,7-5-16 15,4-1 304-15,-4 2 64 0,5 0 16 0,-3 1 0 0,5 0-160 0,-1 2-16 16,-1 1-16-16,1-3 0 16,1 3-160-16,0 0-16 0,0 0-16 0,1 0 0 15,2 0-208-15,-3 0-32 0,-3 0-16 0,0 0 0 0,0 0-96 0,-1 0-32 0,-10 0 0 0,0 0 0 32,10-4-112-32,-10 4-32 0,0 0 0 0,5-7 0 0,1 0-208 0,-6 7 0 15,0 0 0-15,4-10 0 0,-1 2 0 0,-3 8 0 0,4-10 0 0,-4 10 0 0,3-8 0 0,-3 8 0 31,0 0 0-31,7-7 0 0,-7 7 0 0,8-3 0 0,-8 3-128 0,11 3 128 16,-1-2 0-16,-10-1 0 0,10 6 0 0,-10-6 144 16,5 8-144-16,-5-8 0 15,6 14-192-15,-6-3 192 0,1 3-176 0,-1 3 176 0,-1-5-128 0,-2 5 128 0,-1 1-288 0,0 3 32 16,1 4 0 0,0 0 0-16,-1 5-64 0,4 0-16 0,0 2 0 0,0-2 0 15,0 2 112-15,3 2 32 0,-2-2 0 16,2 5 0-16,0-2 192 0,1 2 0 15,3 2 192-15,-3-1-192 0,3-2 160 0,-3-1-160 16,3 1 128-16,0-4-128 0,-3 0 0 0,2-4 0 16,1-1 0-16,-3-4 0 0,-1-5 192 0,-2 1-64 0,2-8 0 15,-3-11 0-15,0 0-128 0,0 0 128 0,0 0-128 0,-14 4 128 16,3-4-128-16,-2-2 0 0,2-4 0 0,3-4 0 16,1-3 144-16,0 1 48 0,3-1 16 0,1 1 0 15,3 0-208-15,0 1 144 0,3 2-144 0,-3 9 128 16,4-9 16-16,3 2 0 0,-7 7 0 0,8-7 0 0,5 2-16 15,-6 3 0-15,-7 2 0 0,8-4 0 16,-8 4-128-16,0 0 0 0,0 0 0 0,0 0 0 16,0 0-256-16,0 0 80 0,0 0 16 0,-15 0 0 15,-2 0 32-15,-1 4 0 0,-6-1 0 0,-2 4 0 0,-9 4-48 0,-1 2 0 16,-3 3 0-16,-3 0 0 16,-3 3-416-1,-11-1-96-15,-5-2-16 0,-10 0-12880 0,-4-2-2592 0</inkml:trace>
  <inkml:trace contextRef="#ctx0" brushRef="#br0" timeOffset="7870.87">11493 9263 18191 0,'0'0'800'0,"0"0"176"0,-16 0-784 0,5 0-192 0,11 0 0 0,-12 0 0 16,1-3 816-16,11 3 112 0,0 0 32 0,0 0 0 0,0 0-208 0,0 0-48 15,0 0 0-15,0 0 0 16,0 0 848-16,11 4 176 0,1 2 16 0,4 1 16 15,0 1-400-15,2 3-80 0,3 2 0 0,-3 2-16 0,-2 2-544 0,3 5-96 16,0-1-32-16,1 1 0 0,-1 2-144 0,-2-3-48 16,-3 3 0-16,0 1 0 0,-3 1-400 0,0-4-144 31,3-1 0-31,-6 2 0 0,5 0 144 0,-6-2 0 0,0-1-144 0,0-4 144 16,-3-2 0-16,0 0 0 0,-1-1 0 0,-3-13 0 0,0 0 0 0,0 0 0 15,0 0 0-15,-10 5 0 0,10-5-192 0,-14-5-80 16,-1-4-16-16,-2-4 0 0,-1-1 288 0,0-7-160 15,0-2 160-15,-3-2-128 16,-4 0 128-16,3-7 0 0,1 0 0 0,0-6 0 16,-2-1 0-16,-2 0 0 0,4-1 160 0,1-2-160 0,-1 3 0 0,2 2 0 15,4 2 0-15,1 3-160 16,0 0 160-16,3 0 144 0,1 2-16 0,3 2-128 0,0-1 256 0,3 4-48 16,4 1-16-16,3 3 0 0,1 2-16 0,3 2-16 15,2-1 0-15,0 4 0 16,0-1-160-16,3 1 160 0,4 0-160 0,0 0 160 0,0-1 128 0,2 2 32 15,3 2 0-15,0-3 0 0,-1 3 0 16,3 0 0-16,-7 0 0 0,3 5 0 0,2 5 176 0,1 5 32 16,-4 0 16-16,-1 6 0 0,1 1-224 0,-3 4-32 15,2 9-16-15,-2 1 0 0,2 0-272 0,-6 7 0 0,0 4-176 0,-1 2 176 0,-3 0-368 16,-3-1 48 0,-4-3 0-16,-4-2 0 0,-6-2 192 0,-4-2 128 0,-1-4-160 0,1-3 160 31,0-4-784-31,-4-3-64 0,0-3-16 0,0-8 0 15,-2-6-1680-15,5-4-336 0,-7-9-64 0,5-4 0 0</inkml:trace>
  <inkml:trace contextRef="#ctx0" brushRef="#br0" timeOffset="8937.92">12986 8390 4079 0,'0'0'368'0,"0"0"-368"15,0 0 0-15,0 0 0 0,0 11 5024 0,0-11 928 16,-2 11 192-16,2-11 48 0,2 13-3888 0,-2-2-784 15,0-11-160-15,-2 14-16 0,-3-3-912 0,5-11-176 16,-2 11-48-16,2-11 0 0,0 12-208 0,0-12 176 16,0 0-176-16,0 11 160 0,0-11 288 0,0 0 64 0,2 12 16 0,3-5 0 15,2 0 560-15,1 0 96 0,-1-1 32 0,3-1 0 0,-3 2-64 0,4 2-16 16,0 2 0-16,2 1 0 16,2-1-464-16,-1 3-96 0,0 2 0 0,1 0-16 15,-1 3-272-15,0-1-48 0,-3 0-16 0,-1-1 0 0,1-2-224 0,-7-1 0 16,0 0 0-16,2-3 0 15,-6-11-192-15,0 0 64 0,0 0 128 0,0 0-208 16,0 0 208-16,0 0-144 0,0 0 144 0,-11-10-128 0,-2-1 128 16,5-4 0-16,-3-3 0 0,-3-8 128 0,0-1-128 0,0-3 0 15,0 0 0-15,0-2-128 16,0-2 128-16,2-1 0 0,-2 0 0 0,0 2 0 16,3 2 0-16,1 3 0 0,-1 3 0 0,1 2 128 15,3-1-128-15,-1 0 0 0,1 5 0 0,0-2 0 0,0 3 0 0,0 0 0 16,0-2 0-16,2 3-128 0,-1 1 128 0,1 0 0 15,0 1 0-15,3 0 0 16,0 1 0-16,2 3 0 0,2-3 128 0,3 3-128 16,2-1 240-16,-1 0-32 0,1 3 0 0,5-2 0 15,3-3-208-15,4 3 128 0,1-1-128 0,4-1 0 16,4-1 288-16,-3 0-32 0,1-1-16 0,2 1 0 0,-7 4-80 0,0 1-16 16,1 3 0-16,-1 5 0 0,-6 2-144 0,2 10 128 15,-3 2-128-15,-3 8 128 0,3 6-128 0,-3 5 160 16,-1 7-160-16,-4 5 160 15,-1 6-160-15,-5 3 0 0,-5 0 0 0,-4 0 0 16,-2-7 0-16,-6-3-176 0,-1-3 176 0,-7-5-192 0,0-6 192 0,-7-5-160 16,-4-6 160-16,-6-7-160 0,-1-8 0 0,-3-10 0 15,0-7 0-15,3-9 0 16,6-9-1376-16,2-7-256 16,8-6-64-16</inkml:trace>
  <inkml:trace contextRef="#ctx0" brushRef="#br0" timeOffset="10026.1">12315 8797 1311 0,'0'0'128'0,"0"0"-128"0,0 0 0 0,0 0 0 16,0 0 3488-16,-13 0 672 0,13 0 144 0,0 0 32 15,0 0-2416-15,-10 3-496 0,10-3-80 0,0 0-32 16,0 0-480-16,0 0-112 0,0 0-16 0,-14 3 0 16,14-3-416-16,0 0-96 0,0 0 0 0,0 0-16 0,0 0 720 0,0 0 160 15,0 0 32-15,0 0 0 0,0 0 640 0,0 0 144 16,0 0 32-16,0 0 0 0,0 0-832 0,0 0-176 16,0 0-16-16,0 0-16 0,0 0-688 0,0 0-176 15,0 0 0-15,0 0 0 0,0 0-144 0,0 0-64 16,10 5-16-16,-10-5 0 0,0 0 224 0,0 0-192 0,0 0 192 0,7 7-192 15,-7-7 192-15,8 6 0 16,-8-6 0-16,10 4 0 0,-2 0 208 0,-8-4-16 0,10 6 0 0,-10-6 0 16,7 4 336-16,0 3 64 15,-7-7 16-15,9 4 0 0,-9-4-160 0,9 7-16 16,0 0-16-16,0 0 0 0,1 1-416 0,1 2 0 0,0-3 0 0,3 3 0 16,-2 1 0-16,2-3 0 0,-1 2 0 0,1-3 0 15,6 1 368-15,-3 2 32 0,4-3 16 0,-6 2 0 0,6 0 352 0,-3-2 80 16,4 2 16-16,2 0 0 15,-2 3-240-15,6-1-48 0,4 1-16 0,0 1 0 16,3-1-144-16,6 2-32 0,7 0 0 0,4 4 0 16,8-2-192-16,3 2-32 0,-2 0-16 0,0-1 0 15,-5 1 160-15,-2 0 16 0,-3-1 16 0,2-2 0 0,4 2-32 0,-3-5-16 0,5 1 0 0,-2-5 0 16,-3 2-32-16,-1 0 0 16,-7-2 0-16,-1 2 0 0,-1-2 0 0,0 2 0 0,-4-3 0 0,-1 1 0 15,-1 3-128-15,-2 3-128 16,3 3 192-16,-4 1-192 0,-2 4 0 15,-4 5 0-15,-2 2 0 0,-9-1 0 16,-7-2-800-16,-15-2-224 0,-13-6-32 16,-19-9-16-16,-20-9-3280 0,-2-18-672 0</inkml:trace>
  <inkml:trace contextRef="#ctx0" brushRef="#br0" timeOffset="12237.21">10880 11778 10991 0,'0'0'480'0,"0"0"112"0,0 0-464 0,-10-4-128 0,-1-1 0 0,0 0 0 0,4-2 2192 0,-6-1 432 16,2 0 64-16,0-1 32 0,0 0-2112 0,0 0-416 16,1-2-192-16,-1 1 160 0,0 3-160 0,-2-1 128 0,5-2-128 0,-6-1 128 15,3-1 0-15,-3 0-128 0,0 4 192 0,-1-5-64 16,-2 1 208-16,-1-2 48 0,0 0 0 0,-3-3 0 0,-2 2 0 0,-2-3 16 16,-3 1 0-16,1 2 0 0,-3 4-32 0,-2 4-16 15,-3 0 0-15,-1 3 0 16,-3 2 0-16,-4 4 0 0,1 2 0 0,2-1 0 0,-2 1 32 0,6 3 0 15,1-3 0 1,3 4 0-16,2 2-80 0,-2 1-16 0,4-1 0 0,-1 1 0 0,8-1-288 0,-4 2 0 16,-3 2 0-16,3-1 0 0,-3-1 176 15,2 1-176-15,1-5 160 0,1 2-160 16,3-2 256-16,2-1-32 0,0-1-16 0,6 0 0 0,-1-1-80 0,2-1 0 0,12-4-128 0,0 0 192 16,-9 4 400-16,9-4 80 0,0 0 16 0,0 0 0 15,-7 5 400-15,7-5 64 0,0 0 32 0,-4 12 0 16,8-1-160-16,-2 0-48 0,10 3 0 0,-1 3 0 15,6 5-592-15,-2-1-128 16,2 2-32-16,-2 0 0 0,2-2-480 0,-5 2-80 16,1-3-32-16,-2 1 0 0,0 2 224 0,-1-2 144 15,-3 1-192-15,-2 0 192 0,1 5 0 0,-3-1 0 16,-2 2 0-16,-1 4 0 0,-3 2 0 0,2 3 0 16,-6 4-208-16,0 0 64 0,-4 5-16 0,0 2 0 15,-3 1 0-15,0-2 0 0,0-2 16 0,0-1 0 16,3-1 0-16,-3-1 0 0,3 0 144 0,-3-6 0 0,3-4 0 0,-1-2 0 15,3-5 0-15,-2-2 0 0,4-2 0 0,-3-3 0 16,-1 0 208-16,2-4 80 16,2 0 16-16,0-1 0 0,0-3 0 0,0-2 0 0,7-8 0 0,-4 10 0 0,4-10-80 0,-1 11-16 15,1-1 0 1,1 4 0-16,5-3 176 0,4 0 16 16,-1 1 16-16,2 1 0 0,3 1 96 0,5 0 0 15,-1 0 16-15,0 0 0 0,-2-2-288 0,0 1-64 0,1-2-16 16,-5-1 0-16,1-2-160 0,-2 2 0 15,3-3 0-15,-7-3 0 0,-7-4 0 0,8 4 0 0,-1-1 0 16,-7-3 0-16,10-3 0 0,-3 0 0 0,0 2 0 0,-2-3 0 0,5-2 0 0,-6 2 0 16,3 0 0-16,0 0 0 0,3 1 0 0,1-3 160 15,-1 2-32-15,1 3-128 16,3-2 192-16,-1 3-192 0,-1-3 192 0,1 3-192 16,3 0 176-16,1 3-176 0,3 1 160 0,-2 0-160 15,1 2 0-15,4-3 0 0,-1 1-176 0,4-4 176 16,6 0-512-16,0 0 32 0,5-4 0 0,-5 1-19728 15</inkml:trace>
  <inkml:trace contextRef="#ctx0" brushRef="#br0" timeOffset="13425.23">12018 11229 19455 0,'11'11'864'0,"-2"-2"176"0,3 0-832 0,-1 0-208 0,-1 1 0 0,1-1 0 15,3-2 3984-15,-6 2 752 0,3-2 160 0,-1 0 32 16,0 0-3344-16,1 0-672 0,-4 0-128 0,1-3-16 16,2 0-576-16,-10-4-192 0,8 5 0 0,-8-5 144 15,0 0 96-15,13 0 16 0,-13 0 0 0,11 0 0 16,-11 0-48-16,11 0 0 0,0 0 0 0,2-2 0 0,-13 2 224 0,18-3 32 16,-3 2 16-16,3-4 0 15,3 3 224-15,0-3 64 0,2 3 0 0,4-1 0 0,1 0 0 16,-1 2 0-16,-1-2 0 0,4 1 0 0,-3 2-400 0,3 2-80 15,-5 1-16-15,3-1 0 0,-3 0-272 0,-4 1 0 0,-2 1 0 0,-1 0 0 16,2 2 0-16,-2 0 0 0,-3-1 0 0,-1 2 0 16,-3-3 0-16,-1 1-144 15,-3 1 144-15,0 1-192 16,-7-7 192-16,4 10 0 0,-4-10 0 0,3 9 0 0,-3-9 0 0,0 16 0 16,0-2 0-16,0 1 0 15,0 2 0-15,0 1 0 0,4 3 0 0,-4 4-192 0,3 3 192 16,1 4 192-16,3 1-32 0,0 2-16 0,0 1-144 0,0 1 160 15,-1 4-160-15,-1 0 160 0,2 1-160 16,-3-1 0-16,1 0 0 0,-1 1 0 0,1 1 0 0,0-1 0 0,-1 1 0 16,-2-3 0-16,1-3 0 0,-3-3 0 15,-3-2 0-15,1-1 0 0,0-2 0 0,-5-2 0 16,3-3 0-16,1-2 0 0,1 2 0 0,0-4 0 0,2-1 0 0,0-1 0 0,0 0 0 16,2-3 0-1,0 2 0-15,0-2 0 0,3 2 0 0,-2 0 160 16,1 1-32-16,0 0-128 0,1 0 0 0,0 3 0 15,-1-6 0-15,1 3 0 0,2 0 0 0,-5-1 0 0,3-1 0 0,-3-3 0 16,0 0 0-16,-2-13 0 16,-2 11 0-16,2-11 0 0,0 0 0 0,-7 9 0 15,7-9 0-15,-12 5 0 0,-1-1 0 0,1-4 0 0,-1-3 0 0,1 2 0 16,12 1 0-16,-16-3 0 0,2-1-160 0,3 4 160 16,11 0 0-16,-18-3 0 0,4 3 0 0,-3 0 0 0,3 3 0 0,-1-1 0 15,0 0 0-15,-2 1 0 0,-4 1-224 0,-1 0-32 16,-6 2 0-16,-7 2 0 31,-1-1-128-31,-7 0-16 0,-5-3-16 0,-5 6 0 16,0 1-80-16,-2-1-16 0,-3 1 0 0,-6 2 0 15,-5-1-640-15,-9 2-128 0,-10 0-16 0,8-1-16 16,6 1-1392-16,2-3-288 0,1-1-48 0</inkml:trace>
  <inkml:trace contextRef="#ctx0" brushRef="#br0" timeOffset="14677.25">8638 12261 24015 0,'9'19'2128'0,"1"3"-1696"0,1 1-432 0,-2 0 0 0,-2 0 2144 0,0 0 352 15,-2 0 64-15,-1-1 0 0,-1-3-1424 0,-3 1-304 16,-3-2-48-16,0-1-16 0,2-2-496 0,-6 2-96 16,2 0-32-16,-2 1 0 0,5 0-144 0,-2 0 0 15,1-1 0-15,3 2 0 0,3 2 144 0,-2 0 0 0,4 0 0 0,0 4 0 0,3 0 320 0,-1-3 64 32,3 2 16-32,-3 1 0 0,1-3 544 0,-1 1 128 15,-1-4 0-15,-2-3 16 0,-1-2-736 0,-2-6-160 16,-1-8-16-16,0 0-16 0,0 0-304 0,0 0 0 15,0 0-208-15,-15 1 80 0,1-2 128 0,3-3 0 16,-3 0-144-16,2-3 144 0,0-3 0 0,1 1-144 0,0 3 144 0,-1-4 0 16,6 1 0-16,-4 0 0 0,1-3 0 0,2 1 0 15,-4-3 0-15,-1-4 128 0,1-3-128 0,-1-4 0 16,-2-4 192-16,1-6-64 0,1 0-128 0,1-2 192 0,0-4-192 0,4 2 0 16,0 2 0-16,0-2 0 15,3 0 0-15,1 0 0 0,-1 2 0 0,4 2 0 0,1 6 0 16,2 3 128-16,0 1-128 0,1 2 0 0,3 1 0 0,1 1 0 0,5-1 0 0,2 1 0 15,2 0 0-15,5 0 0 0,4 3 0 0,1 3 144 16,5-1-144-16,2 5 0 0,1 3 0 0,0 4-176 31,1 4 336-31,-3 4 64 0,2-1 16 0,4 5 0 16,3-1 128-16,1 0 16 0,10 3 16 0,-5 1 0 0,0-4 0 16,-4 1 0-16,-5-1 0 0,0 0 0 0,-7 1-400 0,-7-1 128 15,-6-1-128-15,1 1 0 0,-5 0 0 0,-1 1 0 16,-4 2 0-16,-6-3 0 0,-4-7-144 0,-4 11-16 0,-3 0 0 0,-6 3 0 15,-2-4-32-15,-9 4-16 0,-8 1 0 0,-8 2 0 16,-9 0 64-16,-8-1 16 16,-4 0 0-16,-4-1 0 15,8 0-1824-15,4-1-352 0,7-2-80 0</inkml:trace>
  <inkml:trace contextRef="#ctx0" brushRef="#br0" timeOffset="15761.18">11159 10702 6959 0,'0'0'304'0,"0"0"80"0,7 9-384 0,-3-2 0 0,-4-7 0 0,7 9 0 16,3-2 3664-16,-2 0 672 0,3 2 128 0,-1 1 16 15,0-1-2080-15,1 2-416 0,4 2-96 0,-2 1-16 16,-1 3-880-16,5-3-176 0,1 1-48 0,-2 2 0 16,3 1-288-16,-4 0-64 0,4 3-16 0,1 0 0 15,1 4 112-15,-3 0 32 0,3 0 0 0,-3 3 0 0,1-3-272 16,-5 4-48-16,-1-1-16 0,1-3 0 15,-2 2-208-15,-4-2 128 0,-2-2-128 0,0 0 0 0,3-2 0 0,-2 0 128 16,0-6-128-16,-4 2 0 16,1-6 240-16,0 0 0 0,-4-11 0 0,3 11 0 0,-3-11 288 0,0 0 64 0,0 0 16 15,0 0 0-15,0 0-288 0,0 0-48 16,0 0-16-16,-17 6 0 0,17-6-256 0,0 0 0 0,-18-10 0 0,0 1 0 16,2-4 0-16,-4-1 0 0,1-5 0 0,-4-1 0 15,0-3 0-15,-4-2 0 0,-1-1 0 0,-2-1-144 16,-2-1 144-16,0-1 0 0,0-3 0 0,3-3 0 15,4 0 0-15,0 2 0 16,1-3 128-16,6 4-128 0,3 0 0 0,1 4 0 0,1-2 0 0,5 4 128 0,1 1-128 0,3 3 0 16,-2-2 128-16,5 4-128 0,2-1 320 0,5 3 0 15,-2 0 0-15,0 4 0 16,6 0 0-16,-2 0-16 0,2 5 0 0,1 0 0 16,0-1-128-16,6 4-32 0,1 1 0 15,3 3 0-15,0 0 16 0,-2-1 0 0,1 2 0 0,2 1 0 0,-1 0 0 0,-3 0 0 16,0 0 0-16,-2 0 0 0,-2 0-160 0,-2 0 0 15,3 0 0-15,-5 0 0 16,1-1 256-16,0 1-16 0,1 0-16 0,-1 1 0 0,1 0 16 16,-1 2 0-16,-4 0 0 0,2 1 0 0,-2 0-112 0,3 0 0 15,-3 2-128-15,-1 2 192 0,-1 4-192 0,-1 0 176 16,1 2-176-16,0 4 160 0,-5 0-160 0,0 0 0 0,-5 3-192 0,-2-3 192 16,-2 3-256-16,-7-3 64 0,-5-4 0 0,-2-2 16 15,-4-1-176-15,-8-4-32 16,-4-5-16-16,-7-4 0 15,-1-8-1104-15,-3-5-224 0,8-8-32 0,-1-5-16544 16</inkml:trace>
  <inkml:trace contextRef="#ctx0" brushRef="#br0" timeOffset="21383.87">16066 6779 5407 0,'0'0'240'0,"0"0"48"0,0 0-288 0,0 0 0 0,0 0 0 0,0 0 0 0,0 0 4000 0,0 0 736 0,0 0 160 0,0 0 32 16,0 0-3072-16,0 0-624 0,0 0-112 0,-13 1-32 31,13-1-400-31,0 0-96 0,-11 3-16 0,11-3 0 0,-11 0 224 0,11 0 32 16,-14 0 16-16,3-3 0 15,11 3-112-15,-14-4-32 0,3 0 0 0,0 0 0 0,11 4-304 0,-13-6-64 0,2 4-16 0,11 2 0 16,-11-2-320-16,0-2 0 0,0 4 0 0,-2-3-192 16,0 3 192-16,-1 0 0 15,-4-3 0-15,-3 2 0 0,-4 1 0 0,0-3 0 16,0 3 0-16,-1 0 0 0,-1-4 0 0,-1 1 0 0,3 0 0 0,0 2 0 0,1-3 0 0,-1 2 144 15,0 2 0-15,3 0 0 0,0-1-144 0,1 4 0 32,0 1 0-32,0-1 0 0,3 2 0 0,0 2-256 0,1 0 64 0,2 0 16 15,1 3 176-15,3 1 176 0,1-2-48 0,1 0 0 0,2 1 64 16,7-10 16-16,-5 11 0 0,5-11 0 0,-6 11 288 0,6-11 48 16,0 0 16-16,0 14 0 0,0-14-16 0,2 10 0 15,-2-10 0-15,2 11 0 0,-2-11-224 0,5 11-32 16,-5-11-16-16,7 9 0 0,-7-9 0 0,7 9 0 15,0-2 0-15,-7-7 0 0,7 9-272 0,-7-9 160 16,4 10-160-16,-4-10 128 0,0 0-128 0,2 11 0 16,-2-11 0-16,0 0 0 0,-2 12 0 0,2-12 128 15,-9 11-128-15,9-11 128 0,-7 7-128 0,-2 2 0 16,-3 1 0-16,3-1 0 0,0 0-192 0,2 5 192 16,0 0-192-16,0 5 192 0,3 5 0 0,-3 8 0 15,4 1 0-15,-1 6 0 16,0 3 0-16,1 4 0 0,3 4 0 0,-4 3 0 15,1 0 0-15,1 1-176 0,0-1 176 0,-1 2-128 0,-1 2 128 0,-1 0 0 16,-1-1 0-16,0 1 128 0,-1-3-128 0,1 2 0 16,1-2 0-16,-2 1 0 0,6 1 0 0,0-3 144 15,1-1-144-15,-2 3 160 0,2-5 96 0,-4-3 32 0,1 5 0 0,0-6 0 16,2-1-160-16,-6-4-128 16,0-2 192-16,0-4-192 0,0-4 240 0,-4-5-64 0,0-3-16 15,1-2 0-15,-1-3 16 0,1-4 0 0,3-6 0 0,3 2 0 16,4-10 0-16,0 0 0 15,0 8 0-15,0-8 0 0,0 0 64 0,3 10 16 0,8-3 0 0,-4-3 0 0,-7-4 64 0,14 6 0 16,1-2 16-16,-1 0 0 0,-3-1-48 0,3 1-16 31,4-1 0-31,3-3 0 0,-3 0-128 0,3-3-16 0,-3 0-128 16,1-1 192-16,1 0-192 0,1-3 0 16,-2-3 0-16,1 2 0 0,3-5 0 0,-2 2 0 15,0 3 176-15,-2-4-176 0,5 3 0 0,-3-2 0 16,4 4 0-16,-3 1 0 0,3 2 0 0,3 2 0 0,-1 2 0 0,5 5 0 31,2-3-400-31,5 5-144 0,1 2-32 0,-1 5-13808 0,-3 7-2768 0</inkml:trace>
  <inkml:trace contextRef="#ctx0" brushRef="#br0" timeOffset="22851.33">16912 6889 19455 0,'14'7'1728'0,"3"4"-1376"0,-2 0-352 0,2 1 0 16,-3-1 3008-16,1 0 512 0,-1-1 128 0,0-1 0 15,-2-2-1664-15,-2 2-352 0,-3 0-64 0,-7-9-16 16,0 0-896-16,0 0-176 0,0 0-32 0,0 0-16 16,0 0 224-16,0 0 48 0,0 0 16 0,0 0 0 15,0 0-256-15,0 0-48 0,0 0-16 0,0 0 0 0,3-7-16 0,5 1-16 0,2-1 0 0,1 0 0 16,3-2-176-16,-3 2-48 0,3-1 0 0,0 0 0 16,0-4 80-16,-1 3 16 0,-1 0 0 0,-1-2 0 15,3 4-240-15,-2 0 0 16,-1-3-144-16,0 3 144 0,1 3 0 0,-3-1 0 15,0 1 0-15,0 2 160 0,-9 2-160 0,0 0 0 0,0 0-160 0,0 0 160 16,0 0 0-16,7-7 0 16,-7 7 0-16,0 0 0 0,0 0 0 0,0 0 0 0,10-5 0 0,-10 5 0 15,0 0 0-15,11-2 0 0,-11 2 0 16,9 0 0-16,-9 0 0 0,12 4-192 0,-4 3 192 0,2 2-192 16,1 0 192-16,-1 5 0 0,-2 0 0 0,2 0 0 15,-3-3 0-15,0 3 0 16,0 2 0-16,-3 0 0 0,0-2-128 0,0 4-48 15,-1-2 0-15,0 5 0 0,-2 0 16 0,2 1 0 0,0 3 0 16,1 3 0-16,3 7 160 0,-3 1 0 0,3 4 0 0,3 5 0 0,-2 2-256 0,2 4 48 16,1 1 0-16,3 4 0 0,0 3 208 15,0 1 0-15,0 1 0 0,-2 2 0 0,1-2 0 0,-2-1 0 0,0-3 0 0,-1 0 0 16,-3 0 0-16,1 1 0 0,-3-1-160 0,-3-4 160 31,-2-2 0-31,0 1 0 0,-4-5 0 0,-3-1 0 16,2-3 0-16,-1-1 0 0,-1-3 0 0,-3-3 0 15,3 1 0-15,-1-1 0 0,1-1 0 0,0 0 0 16,1-6 0-16,1 0 0 0,2-1 0 0,-1 0 0 16,1-3 0-16,0-4 0 0,2-3 0 0,-5 0 0 15,2-4 0-15,0-4 0 0,0-2 0 0,-3 1 0 16,7-9 256-16,0 0-48 0,0 0 0 0,-10 5 0 0,10-5-208 0,-11 0 0 16,11 0 0-16,-11-4 0 0,11 4 0 0,0 0 0 0,0 0 0 0,0 0 0 15,0 0 192-15,0 0-64 16,0 0-128-16,0 0 192 0,-7 6-192 0,7-6 128 0,0 0-128 0,-7 9 0 15,-4-2 0-15,1 0-160 0,-1 0 0 0,-2 0 0 16,1-3 160-16,-2-1-128 0,0 1 128 0,-2-4-128 16,0 0 128-16,-1 3 0 0,2-6 0 0,-3 3 128 15,-3 0-128-15,3 0-128 16,-1 0 128-16,1 0-192 0,0 3 192 0,1-2 0 0,-1 4 0 16,-3 0 128-1,1 2-512-15,0-3-80 0,0-1-32 0,1 1 0 16,-2-4-592-16,-3 0-112 0,2-9-16 0,-7-7-16576 0</inkml:trace>
  <inkml:trace contextRef="#ctx0" brushRef="#br0" timeOffset="24065.23">14334 7023 27695 0,'0'0'1216'0,"0"0"272"0,7 10-1184 0,-7-10-304 0,7 11 0 0,-2 0 0 0,-3 2 704 0,-2-2 64 0,2 3 32 0,1-3 0 15,-3-11-656-15,0 15-144 0,-3 2 0 0,1-2 0 16,2 2 0-16,-2-2 0 0,2 2 0 0,0-2 0 16,0 2 0-16,0 1 144 0,2 3-144 0,0-3 192 15,3 3-192-15,0-3 0 0,1 3 0 0,1 0 0 0,0 1 240 0,0-4 160 16,5 3 48-16,-4-3 0 0,2 5-80 0,-1-2-16 31,-3 0 0-31,1-6 0 0,-1-1-160 0,-2-2-48 0,-1-1 0 0,-3 1 0 16,0-12-144-16,0 0 0 0,0 0 0 0,0 0 0 15,0 0 128-15,0 0 0 16,-10-3 0-16,0-1 0 0,2-3-128 0,-2-4 0 0,2-3 0 0,-4-2 0 16,5-5 208-16,-2 0 16 0,0-4 0 0,2 0 0 0,0 0-224 0,0-5 128 15,0-3-128-15,0 1 0 16,3-1 0-16,-3 1 128 0,0-4-128 0,0 2 0 0,0 1 0 0,0 1 0 16,0 0 0-16,0 0 0 0,-1 1 0 0,1 2 0 15,0 1 0-15,0 1 0 0,0 2 0 0,3 4 0 16,3 3 0-16,2 2 0 0,3 0 144 0,0 5-16 15,6 1 0-15,1 3 0 0,3 3 64 0,0 4 0 0,2 2 0 0,-3 3 0 16,6 2-192-16,-5 1 128 0,-1 6-128 16,1-2 128-16,0 0-128 0,-1 1 192 0,-1 1-192 0,0 2 192 31,2-2-192-31,-3 4 128 0,-3 0-128 0,5 1 128 16,-2-3-128-16,3 4 192 0,0 1-192 0,4 0 192 15,0 1-192-15,0 2 0 0,3 2 0 0,4 2 0 0,0-4 128 16,0 2-128-16,0 2 0 0,-4-2 128 0,0 1-128 0,-1-2 192 15,-4 0-192-15,2-4 192 0,-6 1-192 0,-1-4 0 16,1-1 0-16,-5-1 0 0,0-5 0 0,-1 0 0 16,-6-11 0-16,7 8 0 0,-7-8 0 0,0 0 128 0,0 0-128 0,0 0 128 15,0 0 320-15,0 0 48 16,0 0 16-16,0 0 0 0,-2-10-64 0,0-1-16 16,-3-3 0-16,3-2 0 0,-1-4-192 0,1-1-48 0,4 0 0 0,-2-7 0 15,1-1 304-15,3-2 48 0,-2 1 16 16,1 2 0-16,1-4 16 0,-1 0 0 0,1-4 0 0,-1-2 0 0,1 5-384 0,-1-4-64 31,1 2 0-31,-1 3-128 0,1 0 0 0,-4 0 0 0,2-4 0 0,-2 3 0 0,0-1 0 0,0 2 0 16,0 0 0-16,-2 3 0 0,-2 1-240 0,1-1-96 15,-1 4-32-15,-1 1 0 32,0-1-2544-32,-2 0-512 0</inkml:trace>
  <inkml:trace contextRef="#ctx0" brushRef="#br0" timeOffset="25113.25">16278 6043 23151 0,'0'0'1024'0,"0"0"208"0,0 0-976 16,0 0-256-16,0 0 0 0,0 0 0 0,0 0 1888 0,0 0 336 0,0 0 64 0,0 0 16 15,0 0-1152-15,0 0-240 16,0 0-32-16,10 6-16 0,-4 1-192 0,1-2-32 15,5 1-16-15,-3 2 0 0,3 5-304 0,1-1-64 16,3 5-16-16,1 4 0 0,-2-3-240 0,-4 3 0 16,2-2 0-16,-2 1 0 0,0-1 0 0,-4-2 0 15,1 0 0-15,-2-2 0 0,1-1 0 0,-3-3 0 0,-1 0-144 0,1 1 144 0,-3 0 192 0,-1-12 144 16,3 11 32-16,0 0 0 16,-3-11-64-16,4 14-16 0,-1 0 0 15,1-2 0-15,-1-1-32 0,-2 0-16 16,2 1 0-16,-3-12 0 0,3 12-240 0,-3-12 0 0,0 0 0 0,0 0-160 15,0 0 160-15,0 0 0 0,0 0 0 0,0 0 128 16,-14-3 0-16,-3-1 0 16,2-8 0-16,-2 0 0 0,-1-3 64 0,-4-6 0 0,-2-2 16 0,2 0 0 0,-3-2-80 0,1-1-128 31,2-1 176-31,-2 0-176 0,4-5 0 0,4 1 0 0,4-1 0 0,1 2 0 16,0 2 128-16,4-3-128 0,0 5 192 0,0-2-192 0,3-2 0 0,1 3 0 0,0 2 0 0,2 4 0 31,1 0 176-31,0 1-32 0,4 3 0 0,3-1 0 0,0 2-144 15,0 3 0-15,4 1 0 0,0 0 128 0,6 1 304 0,1 4 48 16,0-2 16-16,5 0 0 16,2 2-128-16,3 0-32 0,-3 0 0 0,3-3 0 0,-3 2-128 15,-3-3-16-15,-1 1-16 0,0-1 0 16,1 0-176-16,-1 1 0 0,0 0-160 0,0 2 160 0,-3-3 0 0,-3-2 0 0,2 5 0 0,-2-2 0 16,2 3 416-16,-3 0-32 0,0 2 0 0,-3-1 0 15,-2 2-384-15,0 4 128 0,0-3-128 0,-9 3 0 31,7 6 0-31,-7-6 0 0,7 8 0 0,-3 5-176 0,-1 2 48 16,-3 0 0-16,-2 6 0 0,-1 3 0 0,-4-3 128 0,0 3 0 16,1 1 0-16,-6 1 0 0,-2-4-240 0,-1 2 48 0,-2 0 0 0,-1-1 0 0,-4-2 192 0,-2 0-144 31,-5-1 144-31,-3-2-128 0,0-1 128 0,-6-2 0 16,-1-2 128-16,2-2-128 0,2 0 0 0,-2 0 0 0,3 0 0 0,2-1-128 31,4 0-448-31,5 1-96 0,5-3-16 0,1 5 0 15,6-2-2320-15,0 0-480 0,1 4-96 0,6 1-12288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7T17:23:17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4038 5851 28447 0,'0'0'1264'0,"0"0"256"0,0 0-1216 0,0 0-304 0,0 0 0 16,0 0 0-16,0 0 1920 0,0 0 320 0,0 0 64 0,10 5 0 16,-10-5-992-16,0 0-208 0,0 0-32 0,0 0-16 15,4 9-784-15,-4-9-144 0,0 0-128 0,0 0 144 16,-15 5 160-16,-2-5 16 0,-4 0 16 0,-1-5 0 15,1-1 608-15,-1-1 112 0,-2 0 32 0,3 0 0 16,1 0-240-16,2-2-32 0,2-1-16 0,-1 4 0 16,4-1-384-16,-1 3-80 0,3 1-16 0,-1 3 0 15,12 0-128-15,-16 2-48 0,2-1 0 0,-4 3 0 0,2 0-144 0,0 1-144 16,2-1 144-16,-1 1-208 16,-2 0 208-16,-1-1 0 0,-3-1 0 0,-1 1 0 0,-3-2 0 0,1 3 0 15,2-1 0-15,1 1 0 0,-1-3 0 0,1 1 0 0,3 1 0 16,1 1-144-16,6 0 144 0,0 1 0 0,4 1 0 0,0 0 0 15,2 5 0-15,3-4 0 16,2 2 0-16,-3 1 128 0,6 1-128 0,-1 1-256 16,7-1 64-16,1-3 0 0,-4 1 64 0,6-3 0 0,-1 1 0 0,3 2 0 15,0-3 128-15,-3 0 0 16,0 0 0-16,-1-3 0 0,-2 3 0 0,-8-7 0 0,10 4 0 0,-10-4 0 16,0 0 0-16,7 10 0 0,0-5 0 0,-7-5 0 15,4 7 0-15,-4-7 0 0,4 10 0 0,-4-10 0 0,3 14 0 0,-3-14-192 16,0 14 192-16,3-3-192 15,-3 3 192-15,0-4 0 16,1 2 0-16,-1 1-128 0,-1-1 128 0,-2 1 0 16,0-2 0-16,3 3 0 0,-1-1 0 0,-2 3 0 15,0 0 0-15,2 0 0 0,-3 2-144 0,1 5 0 0,-1 3 0 0,1 1 0 16,3 3 144-16,-4 7-192 0,1-1 192 0,-1 6-192 16,-2-2 64-16,5 9 0 0,-3 4 0 15,1 0 0-15,-1 1 128 0,-2 3 0 0,5 0 0 0,-2 3 0 16,-1 2 0-16,4-1 0 0,0-1 0 0,0 4-128 0,1 0 128 0,2 0-128 15,0-2 128-15,-3 0-128 0,0 2 128 0,0-2 0 16,4 2 0-16,-4 4 0 16,0 0 0-16,-3-1 0 0,3 0 0 0,0-5 0 15,-1-3 0-15,-2 0 0 0,-1 0 0 0,1-7 0 0,-1-1 0 16,-1 0 0-16,4-2 0 0,-3-3 0 0,0-3 0 0,-3-2 0 0,3-4 128 0,-3-5-128 31,-3 0 144-31,3-2-144 0,3-1 192 0,-3 2-192 0,0-6 192 0,0-3-192 16,0 2 192-16,3 1-192 0,-1-4 304 0,0 1-48 0,-1-4-16 0,4 3 0 15,2-3-112-15,0 0-128 0,1 0 176 0,0 0-176 0,-1 1 144 0,4-3-144 16,1 0 0 0,-3-2 144-16,3-2 128 0,-1-4 32 0,1 2 0 0,1-3 0 15,-6-7 176-15,7 9 32 0,3-4 16 0,-3-1 0 16,0 0-16-16,-7-4-16 0,11 3 0 0,-4 0 0 16,3-2-144-16,1-1-32 15,0 0 0-15,-1 0 0 0,1 0-320 0,3 0 128 0,0 0-128 16,1 3 0-16,2 1 0 0,2-1 0 0,2 1 0 0,4-1 128 15,0 3-128-15,3 1 128 0,0 2-128 0,1 0 128 16,1 3-128-16,-3 0 0 0,6 1 0 0,-4 3 0 16,6-2-208-16,0 0 32 0,1 0 16 0,-4-5 0 0,-3 0-128 15,-1 0-32-15,0-4 0 0,-9-1 0 16,1-1-1920-16,-5-2-384 16</inkml:trace>
  <inkml:trace contextRef="#ctx0" brushRef="#br0" timeOffset="1502.51">5418 5879 10991 0,'0'0'480'0,"0"0"112"0,0 0-464 0,0 0-128 0,0 0 0 0,0 0 0 0,0 0 2192 0,0 0 432 16,0 0 64-16,0 0 32 0,0 0-1680 0,0 0-336 16,0 0-64-16,0 0 0 0,0 0 1216 0,0 0 256 15,0 0 64-15,0 0 0 0,0 0 64 0,0 0 32 16,0 0 0-16,0 0 0 0,17-2-592 0,-6 1-112 16,-11 1-32-16,17-4 0 15,-6-3-912-15,0 1-192 0,0-1-48 0,-1-3 0 16,-2 1-48-16,2-2-16 0,0-1 0 0,1 1 0 0,0-1-112 15,-1-1-16-15,1 1-16 0,0-1 0 0,-1 3 0 0,1-1 0 16,0 1 0-16,3 2 0 0,0 5-16 0,0-1 0 0,-1-2 0 0,1 5 0 0,2 1 32 0,-2 0 16 31,4-3 0-31,-6 6 0 0,2 0-208 0,-3 1-128 0,-2 0 128 0,3 3-208 16,-1-4 208-16,-1 1 0 16,1 3 0-16,-11-7 0 0,11 7 0 0,-11-7-144 0,10 8 144 0,-10-8 0 15,7 7 0-15,-7-7 0 0,0 0 0 0,0 0 0 0,4 10-192 0,-4-10 32 16,0 0 16-16,0 0 0 15,0 0 144-15,3 14 0 16,1-3 0-16,-4-11 0 0,0 16 0 0,0-2 0 16,0-2 0-16,0 1 0 0,0-1-240 0,0 4 48 15,0-3 0-15,0 1 0 0,1 2 192 0,2 0 0 0,0-2 0 0,-3 5 0 0,4-4-160 0,-1 6 160 16,1 0-160-16,0 1 160 0,3 6-176 0,3 0 176 16,-3 8-192-16,4 0 192 15,-3 6-176-15,2 4 176 0,5 4-160 0,2 9 160 0,0 3-352 16,1 3 32-16,0 3 0 0,-3 4 0 0,2 5 320 0,-3-2 0 15,4 3-144-15,-4 0 144 16,-1-2 0-16,-1 2-160 0,-3 5 160 0,0 2-128 0,-5 0-32 0,1-2 0 16,-3-3 0-16,1 0 0 15,-1 1 160-15,-2-2 0 0,-2-1 0 0,-1 0 0 0,-1-5 0 0,1 1 0 16,-1-3 0-16,4 0 0 0,-2-3 0 0,2 3-128 16,0 0 128-16,2-3-128 15,2-1 128-15,-1-3 0 0,1 1 128 0,-1-4-128 0,1-7 144 16,-1-1-144-16,-3-3 192 0,2-5-192 15,-2-7 160-15,0-8-160 0,0-7 128 0,0-5-128 16,0-4 208-16,0-3-32 0,0-11-16 0,0 0 0 0,0 0 480 0,0 0 80 16,0 0 32-16,0 0 0 0,0 0-32 0,0 0 0 15,0 0 0-15,0 0 0 0,0 0-480 0,0 0-112 16,0 0 0-16,-5-9-128 0,5 9 160 0,0 0-160 16,0 0 128-16,0 0-128 0,-2-9 0 0,2 9 0 0,0 0 0 0,0 0 0 15,0 0 0-15,0 0 0 0,0 0 0 0,0 0 0 16,-12-7 0-16,1 1 0 0,11 6 0 0,-14-3 0 15,-2 3 0-15,0 0 0 0,2 3-224 16,-1 1 80-16,1 3 144 0,-7 0 0 16,-1 2 0-16,-3 2 0 0,0 1 0 0,1 2-208 0,2 2 80 15,-3-3 128-15,-3 1-160 0,0 0 160 0,-1 2 0 0,-3-1-144 32,-3 2-448-32,0-3-96 0,-1 0-16 0,-1-6-21184 0</inkml:trace>
  <inkml:trace contextRef="#ctx0" brushRef="#br0" timeOffset="3306.3">7157 5458 28335 0,'0'0'1248'0,"0"0"272"0,0 0-1216 0,0 0-304 0,0 0 0 0,0 0 0 0,0 0 1088 0,0 0 144 0,0 0 48 0,0 0 0 16,0 0-592-16,0 0-112 15,-10 0-32-15,10 0 0 0,0 0-336 0,-13 0-64 16,13 0-16-16,-14 3 0 0,-2-2 16 0,2 3 0 0,14-4 0 0,-18 6 0 31,-2-6 128-31,-1 1 32 0,3-1 0 0,-7-1 0 16,0-2 80-16,1 0 32 0,-1 2 0 0,-3-3 0 0,2 1-16 0,-2 3 0 15,3-3 0-15,0 2 0 0,0-2-144 0,-1 1-16 16,3 1-16-16,0 1 0 0,5 0-224 16,2 3 0-16,2 0 0 0,2 1 0 0,-3-1 160 0,5 1-160 15,10-4 160-15,-11 7-160 0,4 0 160 0,-3 0-160 16,4-3 160-16,-1 4-160 0,7-8 192 0,-9 13-64 0,2-2-128 15,0-3 192-15,7-8-192 0,-7 13 0 0,7-13 0 0,-7 11 0 16,7-11 0-16,-7 11 0 0,3 0 0 0,0 2 0 16,4-13 144-16,-3 12-16 0,3 1 0 0,-3-2 0 15,3 0 80-15,0 3 16 16,3-3 0-16,0 3 0 0,1 0-224 0,-1 1 0 0,-2 2 128 0,2-1-128 16,4 2 0-16,-3 1 0 0,3 2 0 0,-3 1 0 15,2-1-176-15,-2 0 32 0,3 3 0 0,-3 1 0 0,-1 1 144 0,1 1 0 16,-1 1 128-16,1 0-128 0,3-2 0 0,-4 5 0 15,1 1 0-15,-2 1-128 16,0 1 128-16,1 2 0 0,-3 0 0 0,0 5-128 16,0 0 128-16,0 3 0 0,-3-1-144 0,1 1 144 0,2 0 0 0,-2-5 0 15,2-4 0-15,0 1 0 0,0-4 0 0,-3 0-176 16,2-3 176-16,1-1-128 0,0-3 128 0,0-4 256 16,4 0-64-16,0-3-16 0,1 0 416 0,0-4 96 15,2-3 16-15,1 0 0 0,2 1 160 0,1-3 32 16,1-2 16-16,1-3 0 0,6 1-176 0,3-3-32 15,4-2-16-15,4 0 0 0,2-4-336 0,0-3-64 0,0 0-16 0,0 0 0 32,-4 0-272-32,4 3 0 0,-3-3 0 0,-4 4 0 0,0 2 0 15,0 1 0-15,-1 1 0 0,-2 6-144 16,-1-2 144-16,-3 0 0 0,1 1-144 0,-1 1 144 0,-2 0-176 0,3 2 48 16,3 0 0-16,-1 1 0 0,0-1 0 0,0-2 0 15,1 0 0-15,2 4 0 16,1-2-304-16,0 1-48 0,4 1-16 0,-1 0 0 15,-3 1-2352-15,0 4-480 0,9 5-80 0,-11-1-32 16</inkml:trace>
  <inkml:trace contextRef="#ctx0" brushRef="#br0" timeOffset="4637.8">7969 5364 4079 0,'0'0'368'0,"0"0"-368"0,0 0 0 0,10-2 0 16,1 2 6016-16,-4-3 1152 0,4 1 208 0,0 2 48 16,6-2-4704-16,-1 0-944 0,2 1-192 0,1 1-48 0,4 0-704 0,-3-2-128 15,-1 2-48-15,-1 0 0 0,3 0-448 0,-1 2-80 32,3-1-128-32,-5 3 176 0,-1-2 224 0,1 1 48 15,-3-3 16-15,2 0 0 0,-3 0 128 0,0-3 32 0,4 1 0 0,-6-2 0 16,5 1-320-16,-3 1-64 15,0-3-16-15,0 1 0 0,1 2 224 0,-4-1 32 0,3 1 16 0,-3 0 0 16,3-3-64-16,0 5-16 0,0 0 0 0,0-2 0 0,0 2-288 16,-1 2-128-16,6 3 128 0,-3-3-128 0,0 5 192 0,2 0-32 15,1 2-16-15,-1 0 0 0,-3 4-144 0,2-1-192 16,-3 2 32-16,-3 0 16 16,-1-1 144-16,-6-1 0 0,3 1 128 0,-4 0-128 0,2-1 0 0,-2 1 0 0,0-2 0 15,-3 3-192-15,0-3 0 0,0 3-16 16,-3 0 0-16,0 0 0 0,2 4 208 0,-2 0 0 15,2 1 0-15,-2 2 0 0,0 3-128 0,0 1 128 16,2 3-208-16,1 4 80 16,1 4-64-16,1 3 0 0,-1 2 0 0,2 1 0 0,-3 1 192 0,1-1-208 0,1 1 80 0,-2-3 128 15,0 2-224-15,-2-6 80 16,1-1 16-16,1-1 0 0,0-2 128 16,0-2-208-16,0 2 80 0,0-2 128 0,-3 2 0 0,3 0 0 0,0 0 0 0,-1 0 0 15,-1-2 0-15,1 1 0 16,1-3 144-16,0 1-16 0,-3 2-128 0,2-3 0 15,1-3 0-15,0 0 0 0,0 0 0 0,0-4 0 16,1-3 0-16,2 0 0 0,-3-4 0 0,1-3 128 0,2 0-128 0,0 1 128 16,-3-12 64-16,0 12 32 0,0-12 0 15,0 0 0-15,4 8 48 0,-4-8 16 16,0 0 0-16,7 10 0 0,-7-10 48 0,0 0 16 16,0 0 0-16,0 0 0 0,0 0-112 0,0 0-32 0,0 0 0 0,0 0 0 0,0 0-208 0,0 0 176 15,0 0-176-15,0 0 160 16,0 0-160-16,0 0 0 15,0 0 0-15,-10 11 0 0,2-2-192 0,-3-2 192 0,-6-2-160 16,2-3 160-16,-6 0 0 0,-3-2 0 0,2 0 0 0,-6 0 0 16,1 0 0-16,-5-4 0 0,0 1 0 0,0 1 0 0,0-2 0 15,0-1 0-15,0 1 0 0,4 3 160 32,-4-1-464-32,4 4-80 0,3 3-32 0,0 2 0 15,3 2-2816-15,-2 3-560 0</inkml:trace>
  <inkml:trace contextRef="#ctx0" brushRef="#br0" timeOffset="7103.94">4334 5243 8287 0,'0'0'368'0,"0"0"80"0,0 0-448 0,0 0 0 16,0 0 0-16,-7-7 0 0,7 7 5392 0,0 0 1008 15,0 0 192-15,0 0 32 0,0 0-4480 0,0 0-896 0,0 0-176 0,0 0-48 16,0 0-768-16,0 0-256 0,0 0 128 0,0 0-128 16,0 0 352-16,0 0 16 15,0 0 0-15,0 0 0 0,4 11 672 0,-4-11 144 16,0 0 32-16,0 0 0 0,5 7-224 0,-5-7-32 0,5 9-16 0,-5-9 0 16,0 0-352-16,2 9-64 0,-2-9-16 0,0 0 0 15,5 10-128-15,-5-10-48 0,0 0 0 0,0 13 0 16,2-2-96-16,-2-11-32 0,5 12 0 0,-1 0 0 0,-1-3-16 15,-3-9 0-15,1 14 0 0,2-1 0 16,1-2-192-16,-1 1 176 0,-3-12-176 0,0 14 160 0,2-1-160 16,-2 1 0-16,2-2 0 0,1 1 0 0,-3 0 0 0,2-1 0 15,0 1 176-15,1-2-176 0,-3 3 384 0,0-3-32 0,4 3 0 0,-4 0 0 16,3 1-112-16,-3 2-32 16,4-5 0-16,-4 5 0 0,3-2-208 0,-2 5 176 0,2-2-176 15,-3 0 160 1,3 0-160-16,-3-1 192 0,1 1-192 0,2 0 192 0,-2 0-192 0,2 3 128 0,0-1-128 0,1-1 128 15,-1 1 0-15,-2-1-128 0,2 1 192 0,0-1-64 16,-2 1-128-16,2 1 128 0,-3-3-128 0,0 3 128 16,0-6-128-16,-4 2 0 0,1 1 0 0,0 0 128 0,2-1 32 0,-5 1 0 15,2-3 0 1,0 2 0-16,1 1-32 0,-1-1 0 0,0 1 0 0,1-3 0 16,-1 2-128-16,1-2 192 15,0 2-192-15,2-3 192 0,-2 1-192 0,1 1 160 0,1-4-160 16,0 2 160-16,1 1-160 0,0-1 0 0,0 2 0 15,0 2 0-15,1 1 0 0,2 1 0 0,1 1 0 0,2 0 0 16,-2 1 0-16,-1 2 0 0,4-3 0 16,-3 1 0-16,3 0 0 0,-3 2 0 0,0-3 0 0,2 4 0 15,-2-3 0-15,-1 3 0 16,-2 3 0-16,2-3 0 0,0 3 0 0,1-1 0 0,-4-2 0 0,0 1 0 16,1 1 0-16,2 0 0 0,-7 1 0 0,1-3 0 15,0 2 0-15,2-1 0 0,-3-1 0 0,1 1 0 16,0-1 0-16,2 0 0 0,-2 0 0 15,-1-3 0-15,1 2 0 0,3 1 0 0,0 0 0 0,0 1 0 0,-3 1 0 0,3-1 0 16,0 1 0-16,0 2 0 16,0-4 0-16,3 2 0 0,0-1 0 0,-2 1 0 0,2-1 0 15,0 3 0-15,1-2 0 0,-1 4 0 0,-2-4 0 0,2 4 0 16,-3 0 0-16,0-2 0 0,0 0 0 0,-3 2 0 16,2-2 0-16,-5 2 0 0,5 1 0 0,-5 0 0 0,2 0 0 0,0-3 0 15,-2-1 0 1,1 2 0-16,-1-3 0 0,2 0 0 0,-3 4 0 0,3-4 0 15,-3 3 0-15,0-4 0 0,0 1 0 16,3-2 0-16,-3 0 0 0,1-3 0 0,0 3 0 0,4 3 0 0,-3-3 0 0,3 3 0 16,-1-3 0-1,1 2 0-15,0-1 0 0,2 1 0 0,-3 0 0 16,2-1 0-16,1-1 0 0,-5 2 0 0,4-1 0 0,0-1 0 0,-4 3 0 16,3-1 0-16,-1 3 0 0,1-2 0 0,0-2 0 15,-1 2 0-15,1 0 0 0,-3 1 0 16,1-1 0-16,-1-2 0 0,1 2 0 0,-1 0 0 0,3 0 0 0,0 1 0 15,-3-4 0-15,-2 3 0 0,3-1 0 16,-1 1 0-16,0-1 0 0,-2 1 0 16,3 3 0-16,-1 2 0 0,1 4 0 0,-1-1 0 0,1-1 0 15,-1 1 0-15,0 3 0 0,1-3 0 0,-1 1 0 0,-1 0 0 0,-1-1 0 16,0-4 0-16,0-4 0 0,2 2 0 16,-1-5 0-16,-1 3 0 0,0-3 0 0,-3 0 0 15,2-3 0-15,1 2 0 0,0 1 0 16,0-3 0-16,0-1 0 0,0 1 0 0,3 3 0 0,-2-1 0 15,2-3 0-15,0-1 0 0,0 0 0 0,1 4 0 16,-1-3 0-16,1 1 0 0,0-1 0 0,-1-1 0 0,1-1 0 16,2-1 0-16,-2 0 0 0,0-1 0 15,2-1 0-15,-5-5 0 0,2 0 0 0,0-1 0 0,4-10 0 0,-4 11 0 16,4-11 0-16,-3 11 0 16,3-11 0-16,0 11 0 0,0-11 0 0,0 10 0 15,0-10 0-15,0 0 0 0,3 10 0 0,-3-10 0 16,0 11 0-16,0-11 0 0,0 7 0 0,0-7 0 15,0 0 0-15,0 0 0 0,0 0 0 0,0 0-176 16,0 0-112-16,0 0-32 0,-10 1 0 0,10-1 0 16,0 0-1600-16,0 0-320 0,3-11-64 0,-3 11-19408 0</inkml:trace>
  <inkml:trace contextRef="#ctx0" brushRef="#br0" timeOffset="9410.75">3793 5389 2639 0,'0'0'240'0,"0"0"-240"15,0 0 0-15,0 0 0 0,0 0 3056 0,0 0 560 0,0 0 112 0,0 0 32 0,0 0-2608 0,0 0-512 16,0 0-96-16,0 0-32 0,0 0-256 0,0 0-48 31,0 0-16-31,0 0 0 0,0 0 832 0,0 0 176 0,0 0 16 0,0 0 16 16,0 0 32-16,-6-12 0 15,6 12 0-15,-3-8 0 0,3 8-240 0,-4-12-64 0,4 12 0 0,0 0 0 16,0 0-144-16,0 0-48 0,0 0 0 0,0 0 0 16,0 0 32-16,0 0 0 0,0 0 0 0,0 0 0 0,0 0-224 0,0 0-32 15,0 0-16-15,6 7 0 16,-1 0-528-16,-5-7 0 0,0 0 0 0,0 0 0 0,0 0 0 0,0 0 0 16,0 0 0-16,0 0 0 0,0 0 144 0,0 0-144 0,0 0 0 0,0 0 144 31,0 0 160-31,0 0 16 0,0 0 16 0,-5-9 0 0,5 9 288 0,0 0 48 15,-4-12 16-15,4 12 0 0,0 0-240 0,0 0-32 0,0 0-16 0,0 0 0 16,0 0-192-16,0 0-32 0,0 0-16 0,-9-11 0 16,9 11-160-16,-7-9 0 0,7 9 144 0,0 0-144 15,-7-12 0-15,2 0 0 0,5 12 0 0,-6-11 0 16,6 11 0-16,-7-11 0 0,7 11 0 0,-10-12 0 16,10 12 0-16,0 0 128 0,-11-11 0 0,11 11 0 15,-9-7-128-15,9 7 192 0,0 0-64 0,-9-11 0 0,9 11-128 0,0 0 0 16,0 0 0-16,0 0 128 0,0 0-128 0,-14-7 0 31,14 7 0-31,0 0 0 0,0 0 0 0,0 0 0 0,0 0 0 0,-14 0 0 16,14 0 0-16,0 0 0 0,-15 9 0 0,5 2 128 15,3 1 48-15,0-1 16 0,3 5 0 0,-3 0 0 16,3 5-192-16,-2-1 0 0,2 4 0 0,-3-4 0 16,3 6 0-16,-3-4 0 0,3 2 0 0,-3 1 0 15,0-4 0-15,3 4 0 0,1-3 0 0,-3 0 0 16,5-1 0-16,1 0 0 0,-3 0 0 0,3-6 0 0,3 2 368 0,0-6 80 15,1-1 32-15,-1 1 0 0,1-4 64 0,3 0 16 16,0-1 0-16,4-1 0 0,-3-1-176 0,2 0-48 16,4-1 0-16,-3-1 0 15,0-1-208-15,1-1-128 0,0-1 128 0,-12 1-128 0,0 0 0 0,13-2 144 0,-1-2-144 16,2 1 0-16,-3 3 0 0,-11 0 0 0,11-4 0 0,-11 4 0 31,10-5 0-31,-10 5 0 0,11-6 0 0,-11 6 0 16,7-8 0-16,-3-1 0 0,-1-5 0 0,-3 0 0 0,0-4-192 0,-5 0 192 0,3-7-208 15,0 0 80 1,-3-3 128-16,1 2 0 0,1-2 0 0,-1 3 0 0,-1 0 0 16,0-1 144-16,3 6-16 0,0 1-128 0,2 3 208 0,-3 2-64 0,3 1-16 0,0 3 0 15,0 10-128-15,0-9 192 16,0 9-192-16,0-9 192 0,0 9-192 0,0 0 160 16,0 0-160-16,0 0 160 0,0 0-160 0,0 0 0 15,0 0 0-15,0 0 128 0,0 0-128 0,0 0 160 16,0 0-160-16,0 0 160 0,7-2-160 0,-7 2 0 15,0 0 0-15,0 0 0 0,0 0 0 0,0 0 0 16,0 0 0-16,7 7 0 0,-7-7 0 0,7 13 0 16,0 1 0-16,-2 0 0 0,1 4-128 0,-1 2 128 15,2 4 0-15,0 4 0 0,0 1 0 0,0 0-144 0,0 9 144 16,-1-2 0-16,3 4-288 0,1 2 48 0,-3-3 16 0,4 2 0 16,3-2 80-16,-3-2 16 15,0 2 0-15,2-2 0 0,-1-3 128 0,1 0 0 0,-2-3 0 0,0-2 0 16,-1 0 0-16,1-1 144 0,-4 0-16 0,1 1-128 15,2-5 0-15,-3-1 0 0,0 1 0 0,0-3 0 16,-3-3 128-16,3 3-128 0,0-3 0 0,-3-2 0 16,3-3 0-16,-3 4 160 0,2-6-160 0,-2 0 128 0,-1-4-128 0,-2 0 128 15,-1-7-128-15,0 0 128 0,0 0-128 0,0 0 128 16,0 0-128-16,0 0 128 0,0 0-128 0,0 0 0 16,10-4 0-16,-10 4 0 0,4-12 0 0,-1-1 0 0,-2-1 0 0,2 0 0 15,1 3 0-15,-1-3 0 0,0-3 0 0,-2 2 0 16,2-3-176-16,0 0 176 0,1 1-128 0,0-1 128 15,0 0 0-15,2 0 0 0,1 4 0 0,-3-3 128 16,3 3-128-16,1-1 0 16,2 1 0-16,-3-1 0 0,4 2 0 0,-4 1 0 15,3-1 128-15,-3 2-128 0,4 0 0 0,-4 0 0 16,2-2 0-16,0 2 128 0,-2 0-128 0,0 1-192 16,-3 2 64-16,1 1 0 0,4-5 128 0,-2 3-160 15,0 0 160-15,-1 0-160 16,1-3-800-16,0 1-144 0,-2-1-48 0,0-4-20672 15</inkml:trace>
  <inkml:trace contextRef="#ctx0" brushRef="#br0" timeOffset="13378.85">6872 4442 6959 0,'0'0'304'0,"6"14"80"0,-2 0-384 0,0 1 0 0,6-4 0 0,-3 3 0 15,0-3 4384-15,1 2 800 0,6-1 176 0,0 1 16 16,1-1-4000-16,2 1-800 0,-2-1-176 0,2 1-16 0,-3-5-240 15,-3 2-144-15,3-3 192 0,-3-3-192 0,-4 3 352 16,-7-7-32-16,10 3-16 0,-10-3 0 0,6 1 208 0,-6-1 32 0,9 3 16 0,-9-3 0 31,0 0-112-31,0 0-32 0,10 0 0 0,-10 0 0 16,0 0 96-16,0 0 0 0,0 0 16 0,7 0 0 16,-7 0 592-16,7-3 112 0,-7 3 32 0,0 0 0 15,0 0-352-15,4-4-64 0,-2-3-16 0,1-1 0 16,-1 0-448-16,-2-1-112 0,0-2-16 0,0 0 0 0,-2-2-128 0,-1 1-128 15,1-2 144-15,-2 1-144 0,1 1 416 0,-1 2-16 16,-1-1 0-16,0 0 0 0,1 1-64 0,1 0-16 16,-1 2 0-16,4 8 0 0,-7-11-176 0,0 4-144 0,3-3 192 0,4 10-192 0,-10-7 128 0,10 7-128 15,-11-7 0-15,11 7 0 0,-14-4 0 0,0 1 0 16,3 2 0-16,-3 2 0 0,3 2 0 0,-3 1-192 31,0 0 16-31,3 3 16 0,-3 0 160 0,6 3 0 0,-2-3 0 0,3 4 0 0,-4 3-128 16,4 0 128-16,3 4-128 0,1-1 128 0,-1-1 0 15,1 4 0-15,3-2 0 0,0 0 0 0,3-1 0 0,-3 1 0 16,0 0 0-16,1 0 0 0,2-2 0 0,1 0 176 31,-1 1-16-31,1-2 0 0,0-1-160 0,2 0 0 0,1 0-160 0,0-1 160 16,0-1 0-16,1 1 128 0,2-1 16 0,1 0 0 16,-3-4 48-16,2 2 0 0,1-1 0 0,-1 0 0 15,-2-2-192-15,2 0 0 0,-3 0 0 0,2-3 0 16,-9-4 0-16,5 4 0 0,2 2 0 15,-7-6 0-15,4 0 128 0,-4 0-128 0,0 0 128 0,0 0-128 16,7-5 0-16,-3-2 0 0,-1-2 128 0,-3-2-128 0,0-6 0 0,0 1 0 16,0-4 0-16,0-3 0 0,0-3 448 0,0-1 48 15,0-2 16-15,0 3 0 0,0 0-256 0,2 4-32 16,-2 0-16-16,0 1 0 0,-2 0-208 16,2 3 128-16,0-3-128 0,0 3 0 0,0 1 128 0,0 2-128 0,0 1 0 0,0 3 144 31,0 11-144-31,0-11 0 0,2 1 0 0,-2 10 0 0,2-11 0 0,-2 11 0 0,0 0 128 0,0 0-128 31,0 0 0-31,0 0 128 0,0 0-128 0,0 0 0 16,7-6 160-16,-7 6-160 0,0 0 192 0,0 0-192 0,12 7 128 0,-3 0-128 15,0 0 0-15,-4 3 0 0,4-3 0 16,0 4 0-16,-2-1-176 0,0 1 176 0,0 1-336 0,-3 1 32 16,3 1 16-16,-2 0 0 0,-3 1-80 0,3-1-16 15,-3 4 0-15,-2-1 0 0,0 1 128 0,0 3 32 16,0 3 0-16,0-1 0 0,0 2 224 0,0 3 0 0,0 2 0 0,0 2 0 15,0-5-160-15,0 6 160 0,0-4-160 0,0 3 160 16,0 0 0-16,2-1 0 0,1-2 0 16,-1 0 0-16,3 0 0 0,-3-1 0 0,4 0-128 15,-1-3 128-15,0 0-192 0,2-2 16 16,-3-2 0-16,3-1 0 0,0 1-240 0,2-5-48 16,3-5-16-16,-4-3-12960 15,5-2-2576-15</inkml:trace>
  <inkml:trace contextRef="#ctx0" brushRef="#br0" timeOffset="14759.34">7224 5133 2639 0,'0'0'240'0,"0"0"-240"16,0 0 0-16,0 0 0 0,0 0 704 0,0 0 80 15,0 0 32-15,0 0 0 0,0 0-112 0,0 0-32 16,0 0 0-16,0 0 0 0,0 0-48 0,0 0-16 0,0 0 0 0,0 0 0 15,0 0 480-15,0 0 112 0,0 0 16 0,0 0 0 16,0 0 720-16,0 0 160 0,0 0 16 0,0 0 16 16,0 0 224-16,0 0 32 0,0 0 16 0,6 4 0 0,-1 0-608 0,2 2-112 15,0-2-16-15,-7-4-16 16,0 0-256-16,7 7-48 0,-7-7-16 0,7 7 0 0,1-3-800 0,2 3-144 16,-2 0-48-16,2 0 0 0,0-3-112 0,1 3-32 15,4-2 0-15,-1 0 0 16,0-1 64-16,0 0 0 0,-3 2 0 0,-1-2 0 0,1-4-48 15,-4 0 0-15,0 0 0 0,-3-3 0 16,-4 3-208-16,7-4 0 0,-3-1-192 0,0-1 192 16,-1-4 0-16,0-1 144 0,4-3 16 0,-3-4 0 0,-3-6-160 0,5 2 192 15,1-3-192-15,-3-3 192 16,3 2-368-16,0-1-64 0,2 1-16 0,3 1 0 16,1-2-1600-16,3 1-336 0</inkml:trace>
  <inkml:trace contextRef="#ctx0" brushRef="#br0" timeOffset="15991.48">7749 3944 6959 0,'0'0'624'0,"0"0"-496"0,0 0-128 0,0 0 0 0,0 0 2240 0,0 0 416 15,0 0 96-15,0 0 0 16,3 11-1952-16,-3-11-400 0,0 0-80 0,0 0 0 15,3 13 528-15,-3-13 112 0,0 0 32 0,4 11 0 0,-4-11 704 0,0 11 144 0,0-11 16 0,0 0 16 16,3 11 32-16,1-1 0 0,-4-10 0 0,0 14 0 16,3-3-560-16,-2-1-96 15,2 1-32-15,-3 0 0 16,3 0-784-16,1 2-176 0,-4-1-16 0,4 2-16 0,-4 0-224 0,3 2 0 16,1-2 0-16,-1 2 0 0,1-2 224 0,-1 2-48 15,1 0-16-15,-1 2 0 0,-2-2-160 0,2 2 0 0,-3 1 0 0,0-3 0 16,0-2 0-16,0 1-224 0,-4 2 48 0,1-3 16 15,-1 1 160-15,1 2 0 0,-1 1 0 16,-2-3 128-16,2 2-128 0,-3 1 0 0,3 0 0 16,-3 3 0-16,0-3 0 15,3 3 0-15,-2 0 0 0,5-2 0 0,-4 5 0 0,3 1 0 16,2-1-128-16,0 5 128 0,-3 3 0 0,2 2 0 16,1 3 0-16,0 4 0 0,-3 1 0 0,3 1 128 0,-4 0-128 0,1 0 176 15,3-1-176-15,-3-2 0 16,2-2 0-16,-2-2 0 0,0-1 0 0,-1 4 128 15,0-3-128-15,-1 5 128 0,3 3-128 0,-3 0 0 0,0 2 0 16,-1-3 0-16,1 0 0 0,1-1 0 0,-1-2 0 0,0-2 0 16,1-2 128-16,1-2-128 0,1 0 128 0,2 3-128 0,0 0 0 0,-4 6 0 15,1 1 0-15,1 2 0 0,2 0 144 0,0 0 0 16,0 0 0-16,0 1 0 0,0 2-144 0,2-2 0 16,-2-1 0-16,0 4 0 0,2 5 0 0,-1 3 208 15,1 4-48-15,-2 2-16 16,0-4-144-16,0-2 0 0,0-1 144 0,2-1-144 15,-2-6 144-15,0 3-144 0,0 2 192 0,0 2-192 0,0-2 0 16,0 3 0-16,0-1 0 0,0-3 0 0,0-1 0 0,-2-3 0 0,0-4 0 16,2 2 0-16,0 0 0 0,0 4 0 0,0 4 0 0,0 1 160 15,2 0 32 1,0-3 0-16,0-2 0 0,1-2 0 0,1-7-48 0,1-2 0 16,0-8 0-16,-3 1 0 0,3 0 48 0,-4-1 16 15,2-4 0-15,0 0 0 0,1 2 32 0,-2-6 0 16,3 0 0-16,-3-4 0 0,0-2 80 0,1-2 32 15,-6-2 0-15,1-1 0 0,4-1-192 0,-2-13-32 16,-2 8-128-16,2-8 192 0,0 0-192 0,0 0 144 16,0 0-144-16,0 0 128 0,0 0-128 0,0 0 160 0,0 0-160 0,0 0 160 31,0-8-1088-31,0-10-224 0,0-3-32 0,0-11-18864 16</inkml:trace>
  <inkml:trace contextRef="#ctx0" brushRef="#br0" timeOffset="58569.21">20640 11664 17039 0,'0'0'752'0,"0"0"160"0,0 0-720 0,0 0-192 0,0 0 0 0,0 0 0 0,0 0 3712 0,0 0 704 16,0 0 128-16,0 0 48 0,0 0-3680 0,0 0-720 15,0 0-192-15,-5-12 0 16,5 12-704-16,-6-12-160 0,6 12-32 0,0 0-16 16,0 0 16-16,0 0 16 0,0 0 0 0,0 0 0 0,0 0 880 0,0 0 0 15,0 0 176-15,0 0-32 0,0 0 608 0,13 3 112 16,-1-1 32-16,-12-2 0 0,11 5 0 0,-11-5 0 0,14 4 0 0,-14-4 0 31,0 0 0-31,0 0 0 0,0 0 0 0,9-11 0 0,3 0-176 0,-8 0-16 16,0 1-16-16,-1-7 0 0,1-1-64 0,2-3-16 15,-1 2 0-15,1-6 0 0,-2 0-32 0,3 1-16 16,-3 2 0-16,3 2 0 0,0 5-128 0,3-1-32 16,1 3 0-16,3 1 0 0,-3 4 224 0,3 2 32 15,1 4 16-15,-1 2 0 0,0 0-160 0,-3 2-16 0,0 0-16 16,2 2 0-16,-5 2-480 0,2-4-256 0,-3 3 16 0,-7-5 16 31,0 0-3840-31,0 0-768 0,0 0-160 0,-14-17-11648 0</inkml:trace>
  <inkml:trace contextRef="#ctx0" brushRef="#br0" timeOffset="59304.6">20603 10889 9663 0,'0'0'864'0,"0"0"-688"0,0 0-176 0,-11-5 0 0,11 5 2176 0,-9-3 416 0,9 3 80 0,0 0 16 16,0 0-1216-16,0 0-224 0,0 0-48 0,-7 10-16 16,2 1 416-16,5 0 64 0,-2 0 32 0,4 3 0 15,3-4-992-15,2 1-208 0,-1 0-48 0,1 0 0 16,0 0 128-16,0 2 0 0,0-2 16 0,0-1 0 31,-1 2 64-31,4-1 16 0,-3 2 0 0,2-2 0 0,0-1-272 0,1-2-48 16,-10-8-16-16,11 11 0 15,0 1-336-15,3 0 0 0,0 2 0 0,4 1 0 0,3 3 0 16,-2 3 224-16,5 0-48 0,4 2-16 0,-2 2 80 0,5 3 16 16,-2-1 0-16,1 5 0 0,0 1-256 0,2-1-288 15,0 1 64-15,-5-1 16 0,-1-1-48 0,-1-5-16 16,-2-1 0-16,-7-1 0 0,0-3 272 0,-6-7 0 15,-2-3 176-15,-8-11-11120 16,0 0-2208-16</inkml:trace>
  <inkml:trace contextRef="#ctx0" brushRef="#br0" timeOffset="60431.82">21317 11472 1311 0,'0'0'0'0,"0"0"128"0,0 0-128 0,0 0 0 0,0 0 0 0,0 0 0 0,0 0 4928 0,0 0 960 16,0 0 192-16,0 0 32 0,0 0-3360 0,3 11-656 16,0-3-144-16,2 2-32 0,1 0-1168 0,1 1-240 15,4 0-64-15,-4-1 0 16,0 1-288-16,0-4-160 0,1 1 160 0,2-1-160 16,-3-1 304-16,-7-6-48 0,8 5 0 0,-8-5 0 15,0 0 304-15,0 0 48 0,0 0 16 0,0 0 0 0,0 0-112 0,0 0-32 16,-8-7 0-16,8 7 0 0,-10-5-336 0,10 5-144 0,0 0 128 0,0 0-128 15,0 0 0-15,0 0 0 0,0 0 0 0,0 0 0 16,0 0 464-16,0 0 112 0,7 11 32 0,4 3 0 16,6-2 144-16,-3 2 16 0,-3 3 16 0,3-3 0 15,-1-3-224-15,-1 3-48 0,-1 0-16 0,-4 1 0 16,0 2-240-16,-2-4-32 0,-3 1-16 0,-2 0 0 16,0 0-208-16,-2-1 0 0,-3 3 0 0,-4 2 0 31,0 1-272-31,-3 1 48 0,1 1 16 0,-5 3 0 15,-2 5-1200-15,1 0-256 0,6 2-32 0,1-2-10272 16,2 3-2048-16</inkml:trace>
  <inkml:trace contextRef="#ctx0" brushRef="#br0" timeOffset="61587.38">16117 7488 2639 0,'0'0'240'0,"0"0"-240"0,0 0 0 0,0 0 0 16,0 0 4912-16,3 12 928 0,-3-12 192 0,4 9 48 15,-4-9-3456-15,0 0-704 0,6 11-128 0,-6-11-16 0,0 0-928 0,0 0-176 16,0 0-32-16,0 0-16 16,0 0-368-16,0 0-64 0,0 0 0 0,0 0-16 0,0 0 576 0,0 0 112 15,0-11 32-15,0-1 0 16,0-1 176-16,0 1 32 0,0-2 16 0,0 1 0 16,1-3 32-16,2-3 0 0,-1-2 0 0,0-1 0 15,3-2-496-15,0-2-80 0,-1-2-32 0,0-4 0 0,2 0-384 0,0 0-160 0,-1 0 128 0,-1 0-128 16,3-3 0-1,0 3-224-15,0 5 32 0,0 2 0 0,2 6-80 0,0 4-16 16,-2 1 0-16,0 2 0 0,0 5 48 0,-7 7 16 0,7-6 0 0,-7 6-13152 31,0 0-2640-31</inkml:trace>
  <inkml:trace contextRef="#ctx0" brushRef="#br0" timeOffset="62216.73">15752 6364 4079 0,'0'0'368'0,"9"-4"-368"0,0-1 0 0,0 3 0 15,-2-1 4960-15,-7 3 928 0,9-2 176 0,3-2 32 16,-3 1-4688-16,4 3-928 15,-1-2-192-15,-3 0-32 16,1 2-688-16,1-3-128 0,3 1-16 0,-3 2-16 0,3 2 592 0,-3 1 0 16,3-1 0-16,-3 3 192 0,3 2 1344 0,-4 2 256 15,1 2 64-15,0 1 16 0,3 4-784 0,-6-1-176 16,5 6-16-16,-5 7-16 0,2 0-528 0,4 4-96 16,-2 0-32-16,5 4 0 0,-3-1-224 0,1 2 0 0,4 2-144 0,0 3 144 0,3 1 0 0,6-1 0 15,4-1 208-15,7 0-64 16,5-4 176-16,-1 4 16 0,-1 3 16 0,1-1 0 0,-3 1-208 0,-2 0-144 0,-2 0 192 15,-4 1-192 1,0-5 0-16,-4 2 0 0,-3-3 0 0,0-3 0 16,-4-4-2752-1,4-4-640-15</inkml:trace>
  <inkml:trace contextRef="#ctx0" brushRef="#br0" timeOffset="63253.35">16738 7507 33455 0,'0'0'1472'0,"0"0"320"0,0 0-1424 16,0 0-368-16,0 0 0 0,0 0 0 0,0 0 0 0,-11-3-160 15,11 3 16-15,0 0 0 0,-12-4-32 0,12 4 0 16,0 0 0-16,0 0 0 16,0 0-304-16,0 0-64 0,0 0-16 0,0 0 0 0,0 0 1008 0,-4-9 208 0,4 9 48 0,0 0 0 15,4-8 736-15,1 2 160 16,-5 6 16-16,7-7 16 0,2 0-864 0,-2 0-160 0,0 0-32 0,4 0-16 16,1 3-384-16,-1-3-176 0,6 2 160 15,1 1-160-15,3 1 0 0,-1 1 0 0,3-5 0 0,-2 7 0 16,-2 0 0-16,2 3 0 0,-4-1 0 0,-3 2 0 0,0-1 0 0,-3 2 0 15,0 1 0-15,-4-1 0 0,0 2 0 0,-7-7 128 16,7 7-128-16,-7-7 0 0,0 0 0 0,-3 13 0 16,-1-1-144-16,-6-1 144 0,-1 3-192 0,-3-2 192 15,-1-1-208-15,-5 3 80 0,-2 0 128 0,0 1 0 16,-2 2 0-16,2 1-128 0,-3 3 128 0,4-3 0 16,-2-4-144-16,4 4 144 0,3 0 0 0,0 3 0 15,2-3 0-15,1 3 0 0,4-2 0 0,-3 5 0 16,3-2 0-16,2 2 0 0,1 1 0 0,3-3 0 0,-1 2 0 0,3-4 0 15,1 1 0-15,0-1 128 0,0 1-128 0,1-3 0 16,0-4 128-16,2 0-128 0,-3-1 0 0,2-1 128 16,-2-12-128-16,1 12 192 0,-1-12-192 0,0 0 192 15,0 0-192-15,0 0 0 0,-1 9-192 0,1-9 192 0,0 0-224 0,0 0 80 16,0 0 16-16,0 0 0 0,0 0 128 0,0 0 192 16,0 0-32-16,0 0-16 0,12 0-16 0,-1 0-128 31,-11 0 192-31,12 0-64 0,1-1-128 0,1 0 0 0,0 1 0 0,0-3 0 15,6 1 256-15,1 0 32 0,2-3 0 0,7 0 0 16,-1-1-16-16,6-1 0 0,-2 0 0 0,2 0 0 16,0 2-272-16,-3 1 0 0,0 2 0 0,-5 4 0 15,-1 0 0-15,-1 3-224 16,0-3 32-16,-7 3 16 0,0 2-32 0,-4-3-16 0,-2 1 0 0,-3 1-12192 31,-9-6-2448-31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7T17:26:22.7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7763 5350 9663 0,'0'0'432'0,"0"0"80"0,0 0-512 0,0 0 0 0,0 0 0 0,0 0 0 16,0 0 3088-16,3 14 512 0,-3-14 112 0,0 12 0 15,0-12-1952-15,0 13-400 0,3-1-80 0,-3-12 0 16,0 11 16-16,0-11 16 0,1 11 0 0,-1-11 0 0,0 0-272 0,0 0-48 15,0 0-16-15,0 0 0 16,14-6-592-16,-4 1-112 0,-3-4-16 0,0 0-16 16,1-5-96-16,2 3-16 0,1-5 0 0,-4 2 0 0,4 0-128 0,-4 0 0 15,-3 0 144-15,0 6-144 16,-4 8 192-16,0 0-16 0,10-3-16 0,-10 3 0 16,0 0 32-16,0 0 0 0,10 14 0 0,-6-3 0 15,0-1 128-15,-4-10 16 0,3 13 16 0,-3-13 0 16,-4 11-352-16,4-11 0 0,0 0 0 0,0 0 0 15,0 0 0-15,0 0-128 0,0 0 128 0,-7-13-128 0,1-1 128 0,-1-4 0 16,2-3 0-16,-2 3 0 0,1 0 192 0,-1 4 64 16,0-3 0-16,0 2 16 0,2-2-48 0,-2 2-16 0,-3 1 0 0,0 0 0 0,2-1-208 0,1 5 0 31,-3-4 0-31,2 0 0 0,1-1 0 0,-3-3 224 16,3-6-64-16,0-1-16 0,2-1-144 0,-2-8 0 15,0-4 0-15,1-1 0 0,0-2-192 0,4-1 192 0,-3-1-192 0,0 2 192 16,3-2 0-16,-3 1 0 15,1 3 0-15,0-3 0 0,-1 2-176 0,0 2 176 16,1 5-128-16,-1 1 128 0,0 0 0 0,1 2 0 0,-1 4 0 16,-1 4 128-16,1-1-128 0,3 4 176 0,-3 2-176 15,3 3 192-15,-1 0-192 0,1 3 0 0,0 1 144 0,-1 1-144 0,1-3 144 0,0 1-144 16,2 11 192-16,0-11-192 0,0-1 0 0,-2 0 0 16,2 0 0-16,0-1 0 15,2-1 0-15,0 0 0 0,-2-1 0 0,0 0-192 0,0 1 192 0,0-3 0 16,2 3 0-16,-1 2 0 0,1 2 0 0,-2 10 0 15,0 0 0-15,2-11 0 0,-2 11 0 0,0 0 192 16,0 0-16-16,0 0 0 16,7-6 192-16,-7 6 32 0,0 0 16 0,7-1 0 15,-7 1-160-15,9-3-48 0,-9 3 0 0,9-3 0 0,-2-1-208 16,-7 4 128-16,7-8-128 0,5-2 0 0,-5-1 0 0,1 0 0 16,2-3 0-16,-1 0 0 0,3 3 0 15,-1 1 0-15,0 0 0 0,3 2 0 0,0-3 176 0,0 4 80 16,4-3 32-16,-4 1 0 15,1 3-160-15,3-4-128 0,3 1 192 0,0-2-192 0,4 2 256 0,3-3-64 0,-2-2-16 0,5 0 0 0,1 3-176 16,0 0 0-16,0 1 0 16,0-1 0-16,5-1 0 0,-3 3 192 0,0-2-64 0,2-1 0 15,2-1 0-15,2 3 0 0,5 1 0 16,2 0 0-16,-1 2-128 0,2-1 0 16,0 0-160-16,-2-1 160 0,-2-1 0 0,-1-2 0 15,0-2 0-15,0 0 0 0,-1-4 0 0,4 4 0 0,2 0 0 16,3 4 0-16,1 2 0 0,1 1 0 15,0 0 0-15,0-1 0 0,-3 2 0 0,0-1 0 16,-3-1 0-16,5 1 0 0,-2-3 0 0,2 3 160 16,3 3-160-16,3-3 192 0,-5 0-192 0,0-3 0 0,-2-2-192 0,2-2 192 0,0 0 0 0,1-2 0 15,2 0 0 1,1-1 0-16,1 2 0 0,-1-2 0 0,0 2 0 0,-3 1 0 16,2-2 0-16,-4 2 0 0,3 2 0 0,-2 3 0 15,2 0 0-15,-2 2 0 0,4 1 0 0,-3 3 0 0,3-1 0 0,-1 1 0 16,-3-1 0-16,1 0 128 0,1 1-128 15,1-1 0-15,1 1-160 0,0 0 160 0,0-1 0 0,3 0 0 16,1 1 0-16,-1-1 0 16,-3-1 0-16,2 3 0 0,-1-2 128 0,4 3-128 15,-2-1 0-15,4 4 0 0,1 0 0 0,2 3 0 16,-3 0 0-16,-2-1 0 0,1-1 0 0,-2 1-144 0,-1-2 144 16,1 3 0-16,3-2 0 0,0 3 0 15,3-1 0-15,-5-1 0 0,-1-1 0 0,-1 1 128 0,0-1-128 0,-3 1 0 16,2-1 0-16,1 1-128 15,4-1 128-15,-3 1 0 0,2 0 160 0,-6 1-160 0,-3 0 0 0,-1 1 0 16,0-1 0-16,-3 2-160 0,3 0 160 16,0 2 0-16,2-2 0 0,-2 0 128 0,1 2-128 0,-1-2 192 15,-3 0-64-15,-1 2 0 0,1-2-128 0,-2-3 0 16,-2 1 0-16,0 1 0 0,0 0 0 0,0-2 0 16,1 0 0-16,2-1 0 0,-2-2 0 0,-1 0-240 15,-3-2 64-15,-1 0 16 0,-3-4 160 0,2 3 0 0,-5-2 160 0,2-1-160 16,-2 3 0-16,-1-3 0 0,-2 5-128 0,2 2 128 15,-2 1 0-15,2 4 0 0,0-1 0 0,-6 1 0 16,1 0 0-16,-4 2 144 16,-1 2-16-16,-2 0 0 0,-3 2-128 0,-1-2 128 15,-5-1-128-15,-1 1 128 0,3-3-128 0,-2 2 160 0,0-2-160 16,-3 2 160-16,-1-3-160 0,-5 0 128 0,-5-7-128 0,10 7 128 0,0-3-128 0,-10-4 0 16,8 7 0-16,-8-7 0 0,10 7 0 0,-10-7 0 15,7 7 0-15,-7-7 0 16,7 7 0-16,-7-7 0 0,7 8 0 0,-7-8 128 15,5 11 0-15,1-1 0 0,-6-10 0 0,7 11 0 16,-7-11-128-16,4 10 0 0,-4-10 0 0,3 10 128 0,1 1-128 16,-4-11 0-16,4 11 0 0,-4-11-176 15,4 11 176-15,2 0 128 0,-2 1-128 0,-1 2 176 0,-3 2-176 16,1 2 128-16,2 3-128 0,-3 4 128 0,3 0 0 0,-3 1 0 0,0 1 0 0,-3 0 0 31,-1 4-128-31,1-4 192 0,3 3-192 0,-3-4 192 16,3 5-192-16,-1-2 0 0,1 2 0 0,0 1-176 0,0 0 176 15,0 0 128-15,0-3-128 0,0 5 176 0,1 3-176 0,2 2 192 16,1 0-192-16,2 5 192 0,-2-4-192 0,-1 2 128 16,1-7-128-16,-1-3 128 0,2-6-128 0,1-6 0 0,1-5 0 0,-7-15 0 15,0 0 0-15,12-4-224 0,2-3 48 0,5-7-14864 16,4-7-2992-16</inkml:trace>
  <inkml:trace contextRef="#ctx0" brushRef="#br0" timeOffset="565.64">14587 4279 19455 0,'5'14'864'0,"-2"-7"176"0,-3-7-832 0,0 0-208 0,0 0 0 0,0 0 0 0,0 0 3440 0,0 0 640 16,0 0 128-16,0 0 16 0,4-14-3232 0,-4 14-656 16,0 0-128-16,0 0-16 0,10 2 576 0,0 3 112 15,1 2 16-15,0 0 16 0,0 6-80 0,3-1 0 0,0 3-16 0,0-2 0 16,0-1-432-16,1-2-64 0,2 0-32 0,1-2 0 0,-4-1-32 15,6 3-16-15,3-6 0 0,-2-4 0 16,4 0-240-16,1-4 0 0,-1-3 0 0,0 2 0 16,3 3 0-16,-2-4 0 0,2-2 0 0,-3-3 0 0,3 1 0 0,-2 2 0 15,1-2 0 1,-2 6 0-16,0-2 0 0,-5 2 0 16,-1 1 0-16,-1 2 0 0,-4-4 160 0,-1 5-16 0,-1-5 0 15,-3-1 0-15,-2-3-144 0,-2-3-192 0,1-2 32 0,-3-6 16 0,-1-8-48 0,-2-6 0 16,0-5 0-16,0-10 0 31,5-4-960-31,-3-5-208 0,2-31-48 0,15 0 0 0</inkml:trace>
  <inkml:trace contextRef="#ctx0" brushRef="#br1" timeOffset="7364.37">8710 5306 21711 0,'0'0'960'0,"0"0"192"0,0 0-912 0,0 0-240 0,0 0 0 0,0 0 0 0,11 5 928 0,-11-5 144 15,7 9 16-15,-7-9 16 0,7 12-720 0,-6-1-160 16,-1-11-32-16,6 12 0 15,-6-12 0-15,0 0 0 0,4 11 0 0,-4-11 0 16,0 0 320-16,0 0 48 0,0 0 16 0,0 0 0 16,0 0 80-16,0 0 32 0,0 0 0 0,0-13 0 15,-3 3-48-15,2-1 0 0,-2 0 0 16,-1 1 0-16,4-4 128 0,0 14 0 0,-6-9 16 0,6 9 0 16,-7-11-176-16,7 11-32 0,-5-7-16 0,5 7 0 0,-10-7 288 0,10 7 64 31,-11-6 16-31,4-1 0 0,7 7-544 0,-10-7-96 0,3 0-32 0,3-3 0 15,0-1-256-15,-1 0 0 0,5-3 0 0,0-3 0 16,2 2 128-16,1-6-128 0,-2 0 144 0,2 0-144 16,1-4 0-16,-1-1 0 0,-1-2 0 0,-2-1 0 15,0 1 0-15,-2 0 0 0,-2-1 0 0,-3 1 0 0,1-1 0 16,0 1 0-16,-1 3 0 0,-2-3 0 16,-2 3 0-16,1 2 0 0,1 0-128 0,-2 3 128 15,1-1 0-15,1-1 0 0,2 1 0 0,-2 0 0 0,2 3 0 0,0 0 0 16,0 0 128-16,1-2-128 0,-1-1 0 0,0-1 0 0,2-3 0 15,-2 3 0-15,3-2 0 0,-3-1 0 16,3 0-128-16,-2-3 128 16,2 1 0-16,0 2 0 0,1 0 0 0,-1 0 0 0,1 1 0 0,1 1 128 15,0 3 0-15,-1 2 16 0,3 4-144 0,0 0 0 16,-1-1 0-16,-2 2 0 0,-1 2 0 0,-2 0 0 16,2 0 0-16,0-3 0 0,1 0 0 0,-1 0 0 15,0 3 0-15,1-3 0 0,-1 3 0 0,-2 0 0 16,2 1 0-16,1-1 0 0,2-2 0 0,-2 5 0 0,2-3 0 15,1-2 0-15,0 1 0 0,0-2 192 0,0 0-192 0,0 3 192 16,0-1-192-16,-2 3 0 0,1-2 0 0,1-2 0 0,0 2 0 0,0 3 0 31,0 8 0-31,0-13 0 0,0 13 0 0,0-8 0 0,0 8 144 0,0 0-144 16,0 0 0-16,0 0 0 0,0 0 0 0,0 0 0 0,0 0 240 16,0 0-32-16,0 0 0 0,-4-10 0 15,4 10-208-15,-6-11-208 0,5 2 32 0,-2-2 16 16,3 1 160-16,0 10 0 0,0-11-144 0,0 0 144 15,0 1 0-15,3 1 0 0,-3 0 0 0,0 9 0 16,1-9 0-16,-1 9 0 0,6-12 0 0,-5 1 0 16,-1 11 0-16,0 0 0 0,3-11 192 0,-3 4-64 15,1-3-128-15,-1 10 0 0,0-9 0 0,0 0 0 0,0-2 0 16,0 0-144-16,-1 1 144 0,1-4-208 16,0 0 208-16,0-1 0 0,0-6 0 0,0 0 0 0,0-1 0 0,-3-3 0 15,2-2-160-15,-2 1 160 16,3-2 0-16,-4 0 0 0,1 2 0 0,0-2 0 0,2 0 0 0,-5 1 0 0,5-1 0 0,-3 1 0 15,-2-1 0-15,2 1 0 16,0-1 0-16,1 3 0 16,-1 0 0-16,1 1 0 0,-1 5 0 0,1-2 0 0,2 3 0 0,-2 4 0 15,0 0 0-15,2 4 0 0,1 10 0 0,0-11 256 16,0 11-32-16,1-8-16 0,-1 8-32 0,0 0-16 16,3-11 0-16,-3 11 0 0,0-10-160 0,0-1 0 0,0-2 0 0,0 2 0 15,0 0 0-15,-3 0 0 0,2 0 0 0,1-3 0 0,-3 0 0 0,3 3-224 16,0-3 48-16,0 4 16 15,0 10 160-15,0 0 224 0,0 0-48 0,0 0-16 0,0-8-160 16,0 8 0 0,0 0 0-16,0 0 0 0,0 0 256 0,0 0-48 15,0 0 0-15,0 0 0 0,0 0 96 0,0 0 16 16,-7 11 0-16,7-11 0 0,0 0-320 0,0 0 0 16,0 0 128-16,0 0-128 0,0 0 0 0,0 0 0 0,0 0-176 0,0 0 176 15,-3-11-256-15,3 11 64 0,-1-12 16 0,1 12 0 16,1-12 176-16,-1 3 0 0,0 9 0 0,3-11 0 15,-3 11 0-15,0 0 0 0,0 0 0 0,4-7 0 16,-4 7 224-16,10-2 32 0,-10 2 0 0,8-3 0 0,2 3-64 16,0 0 0-16,-10 0 0 0,12 0 0 0,1-2-192 0,-2 2 0 15,0-4 0-15,3 1 0 0,-3-1 0 0,3 1 0 0,0-2 0 16,2 3 0-16,0-2 0 0,2 4 144 0,1-2-144 16,-1 2 192-16,0 0-192 15,1-3 192-15,-1 3-192 0,2 0 192 0,-1 0-192 0,0 0 128 0,-1 0-128 16,0 0 128-16,0 0-128 0,3-2 0 15,0-2 0-15,-2 1 0 0,2-2 0 16,0 1 0-16,1-1 0 0,2 1 0 0,1 1 0 0,0-1 0 16,0 1 0-16,3 2 0 0,0 0 0 15,1-1 0-15,6 2 144 0,1 0-16 0,-2 0-128 0,1 3 0 16,1 1 0-16,2-4 0 0,-2 2 0 0,-1-2 0 16,2-2 0-16,2 2 0 0,0 0 0 0,-1 0 0 15,1 0 0-15,4 0 0 0,1-3 0 0,-1 2 128 0,3 0-128 0,0-1 128 16,-6 0-128-16,2-1 0 15,0 1 0-15,1-3 0 0,-2 1 0 0,0 2 0 0,3-1 0 0,2-1 0 16,0 1 0-16,0 1 0 0,1 0 0 16,2 2 0-16,-2 0 0 0,2 2 0 0,-2-1 0 15,-1 3 0-15,0-2 0 0,2 0 0 0,2 3-128 0,-1-3 128 16,1 0 0-16,-1-2 0 16,5-2 0-16,-4 2 0 0,0-4 0 0,1 1-128 0,2-5 128 0,0 2 0 0,-3 2 0 15,3-3 0-15,-3 3 0 16,3-3 128-16,1 2-128 0,-1 0 0 0,4 1 0 0,-4 0-128 0,-1 1 128 0,-1-4 0 0,1 5 0 0,0 0 128 31,2-2-128-31,-1 1 0 0,4 0 0 0,0 1 0 0,2 0 0 0,-1-2 0 0,1 1 0 16,1-1 0-16,0-2 0 0,-2 2 0 15,2 0 0-15,2 1-128 16,0 1 128-16,3 0 0 0,-1-2 0 0,0-2 0 0,-3 2 0 16,3 0 0-16,-4 0 0 0,4 1 0 0,0 3 0 0,2 0 0 15,1 0 0-15,0-3 0 0,-2 2 0 0,-1-1 0 0,1 2 0 16,1 3 0-1,0 1 0-15,4 2 0 0,-2 2 0 0,-1 2 128 0,-3-2-128 16,0 2 0-16,0 0 0 0,-2 1 128 16,2 0-128-16,3 0 0 0,-2-1 0 0,-1-1 0 15,-2 0 0-15,0-2 0 0,0 0 0 0,0 0 0 0,-3 0 0 0,4-3 0 16,-2-1-144-16,0 1 144 0,2-4 0 0,-6 0 0 0,0 0-144 0,-2-4 144 0,1 1 0 16,-5-1 0-16,1 1 0 0,-2-1 0 0,-4 0 0 15,1 1 0-15,-3 0 0 0,-1-1 0 0,1 2 0 16,-6-1 0-16,0 1 0 0,-5-2 0 15,2 1 0-15,0 1 0 0,-3 2 0 0,0 2 144 16,0-2-144-16,-3 3 0 16,-1-1 0-16,1 0-176 0,-4 0 176 0,1-1 0 15,-1-1 0-15,-2 2 0 0,2-2 0 0,-2 2 144 0,-2-2-144 0,0 0 0 16,-6 0 192-16,2 0-192 0,-3 0 192 0,-3 0-192 16,0 0 128-16,-1 0-128 0,-2 0 0 0,-8 0 0 15,0 0 128-15,10 2-128 0,-10-2 0 0,0 0 0 16,7 5 352-16,-7-5 16 0,4 7 0 0,0 2 0 15,0 0-112-15,-1 1 0 0,0 1-16 0,-2 0 0 0,5-2-240 0,-6 3 0 16,1-1 128-16,2-1-128 0,-3 3 128 16,0 3-128-16,0-2 176 0,0 2-176 0,3 0 176 0,-3-2-176 15,0 2 160-15,0-5-160 0,1 3 0 0,-1-3 128 16,0 0-128-16,0 2 0 16,3-1 0-16,0 1 0 0,1-2 0 0,-1 0 0 15,2 6 0-15,1-2 144 0,1 3-144 0,-3 2 128 0,3-1-128 0,-3 2 0 0,0 1 0 0,2 4 0 31,-2 1 0-31,-1 4 0 0,-3 5 128 0,0-2-128 0,0-1 128 16,0 3-128-16,0-2 0 0,0 1 128 16,4 0-128-16,-4-3 0 0,3 0 144 0,-2-3-144 15,3 3 0-15,-1-4 0 0,1-3 0 0,2 0 0 0,-2 0 0 0,0 0 0 0,2 0 0 0,0 0 0 16,-1 3 0-16,-1 4 0 0,0-2 0 0,2 2 0 16,-2 0 128-16,3 3-128 0,-4 4 128 0,1 0-128 15,0 4 0-15,-4 0 0 0,3-1 0 0,-3 1 0 16,4 0 0-16,-4 0 0 0,3 2 0 15,-3-2 128-15,2 0-128 0,0-2 0 0,-2-6 0 0,0-6-128 16,0-5 128-16,0-10-128 16,0-14 128-16,0 0-128 15,0 0-1104-15,7-14-224 0,4-10-32 0,3-5-16 16,5-12-1872-16,-3-5-368 0</inkml:trace>
  <inkml:trace contextRef="#ctx0" brushRef="#br1" timeOffset="8016.94">15671 4137 8287 0,'0'0'736'0,"0"0"-592"16,0 0-144-16,0 0 0 0,0 0 3136 0,0 0 576 15,0 0 128-15,10 2 32 0,-10-2-2720 0,11 7-560 0,-2 0-96 0,0-3-32 16,1 1 1136-16,1 0 240 0,0 2 32 0,-1 2 16 15,1-3-384-15,3 1-80 0,-3 0-16 0,3 3 0 16,0 5-384-16,4-1-96 16,-4 0-16-16,2 2 0 0,0 0-336 0,0 5-80 15,-2 2-16-15,0-2 0 0,1-3 80 0,-2 3 16 0,-2-2 0 0,0-1 0 0,0-1-80 0,-1-3-16 16,1 0 0-16,-4-6 0 0,1 2-192 0,-2-3-32 0,-6-7-16 16,8 7 0-16,2-3-240 0,1 0 0 15,-1-1 0-15,1-2 0 0,-3-1 0 16,2-1 144-16,0-3-144 0,-2 1 128 0,3-1 64 0,-1-3 0 15,1 0 0-15,-1-4 0 16,3-3-192-16,-1-3 0 0,2-1 0 0,-3-3 0 16,3-4-128-16,-1-1 128 0,-1-7-160 0,-1 1 160 0,1-5-144 15,-1-1 144-15,1-2-128 0,-3-1 128 0,0-2 0 16,3-2 0-16,-3-2 0 0,2-3-128 0,1-3 128 0,-1-1 0 16,-1-4 0-16,3 0-13568 15,6 1-2672-15</inkml:trace>
  <inkml:trace contextRef="#ctx0" brushRef="#br1" timeOffset="29034.67">13918 4892 14159 0,'0'0'1264'0,"0"0"-1008"0,0 0-256 0,0 0 0 15,0 0 3760-15,0 0 704 0,-12 0 144 0,12 0 16 16,0 0-3232-16,0 0-656 0,0 0-128 0,-11-4-32 16,11 4 448-16,-9-10 64 0,4 2 32 0,0-4 0 0,5-1-352 0,0 1-64 15,1-4 0-15,3 0-16 0,1-5-160 0,-1-4-16 0,3 0-16 0,0-3 0 16,2 3-144-16,0-3-32 0,3 2 0 0,0-1 0 16,-1 1-144-16,0 1-48 15,3-2 0-15,-3 5 0 0,0 1-128 0,2 0 0 16,-2-2 144-16,-3 2-144 0,2 0 0 0,1-3 0 0,0 2 0 15,-1-1 0-15,0-2 0 0,-5 0 0 0,2 4 0 0,-1 0 0 16,1 3 0-16,-3 2 0 0,0 3 0 0,-1 3 0 16,-3 10 208-16,0 0 32 15,0 0 0-15,0 0 0 0,0 0 208 0,0 0 32 16,0 0 16-16,7 7 0 0,-7-7-176 0,4 10-16 16,3 1-16-16,-3-2 0 0,2 0-128 0,-1 2-32 0,2-1 0 0,6 1 0 15,-2 1-128-15,0 1 0 0,0-1 144 16,6 2-144-16,-2 1 0 0,4 3 0 0,0 2 0 0,-4 2 128 15,-1 3 48-15,4 4 16 0,-1 3 0 16,1 6 0-16,-2-2 0 0,0 3 16 0,0 2 0 0,-2 0 0 0,1 5-208 16,-2 0 0-16,-2-2 128 0,-4-3-128 15,1 3 0-15,-2-5 0 0,-2 0 0 0,-4-6 0 0,0-1 0 0,0-4 0 16,-4-7 0-16,1-3 0 0,-1-4 0 0,4-14 0 16,0 0-128-16,-11 3 128 0,11-3-224 15,-10-9 16-15,3-3 0 0,4-9-14096 16,6-3-2816-16</inkml:trace>
  <inkml:trace contextRef="#ctx0" brushRef="#br1" timeOffset="29554.38">13870 4628 12383 0,'0'0'1088'0,"-5"13"-864"0,5-13-224 0,-9 8 0 0,9-8 3008 0,-9 10 544 0,0-3 112 0,9-7 32 16,-7 4-1936-16,7-4-384 0,0 0-80 0,-14-2-16 15,14 2-288-15,-14-6-64 0,14 6-16 0,-9-10 0 31,9 10-64-31,-5-14-16 0,5 14 0 0,-4-14 0 16,4 14-256-16,0 0-64 0,0 0-16 0,0 0 0 16,0 0 528-16,0 0 96 0,0 0 32 0,0 0 0 15,7-8-208-15,2 1-48 0,7 1 0 0,2 1 0 0,3-1-368 0,4 2-80 16,7-6 0-16,5 2-16 0,5-2-144 0,5 2-32 16,6 1 0-16,-3 1 0 0,-4 5-256 0,0-3 128 0,-7 2-128 0,-3 4 0 0,-2 2 224 15,-4 3-64-15,-4 4-16 0,-4 0 0 16,-1 3-544-16,-4 7-112 15,-4 5-32-15,-4 8-13616 16,-2 6-2736-16</inkml:trace>
  <inkml:trace contextRef="#ctx0" brushRef="#br1" timeOffset="31102.54">19478 4153 22111 0,'0'0'976'0,"0"0"208"0,0 0-944 0,0 0-240 0,3 11 0 0,0 1 0 0,1-1 2528 0,-4 1 464 0,3-1 80 0,-3 3 32 15,0 0-864-15,0 0-160 0,1 2-32 0,2 0-16 32,-6 2-880-32,2 0-160 0,1 2-32 0,0 0-16 0,0-2-368 0,0 1-80 0,0 5-16 0,0-3 0 31,1 0-48-31,2 2-16 0,-3 1 0 0,2 4 0 0,-1 0-416 0,0 1 0 0,2 0 128 0,-3 6-128 0,2 0 176 15,0 3 0 1,1 1 0-16,-3 0 0 0,2 0-176 0,-2 0 0 0,2-4 0 0,-2-2 128 0,0-1 176 0,0-4 16 16,0-6 16-16,3-2 0 0,-2-6-64 0,5-6-16 31,-6-8 0-31,11 0 0 0,0-4-128 0,3-6-128 16,4-5 192-16,5-5-192 0,3 1 0 0,3-6 0 0,4-3 0 0,-1-3 0 15,0 2 0-15,-3 1 0 0,-1 2 0 0,0 2 0 16,-3 4 0-16,-3 1 0 0,-1 3 0 0,-3 0 0 0,-4 3 0 15,0 1 0-15,0 3 0 0,-3 0 0 0,-3 2 192 0,-1 0-192 16,-7 7 192-16,0 0-192 0,3-12 0 0,-3 4 0 16,-3-3 0-16,-1 1 0 0,-3-1 0 0,-2-3 0 0,0-3 0 15,-2 2 0-15,4-6 0 16,-4 3 0-16,1-4 0 0,-1 1 0 0,4 0 0 0,-4 0-176 0,-2 3 176 0,2 3-208 16,3 1 208-16,-2 4 128 0,0-1 0 0,10 11-128 15,-8-7 0-15,8 7 0 0,0 0 0 0,0 0 0 16,-7-11 0-16,7 11 160 15,3-12-160-15,1 0 128 16,7-3-128-16,6-6 0 0,1-4 0 0,0-3 0 16,3 0 0-16,0-1-176 0,4-1 176 0,0-2-192 15,2 2 192-15,-4 3 0 0,-5-1 0 0,0 6 0 16,-6 1 0-16,-3 3 128 0,-4 0-128 0,-3 4 176 0,-4-3-48 0,-7 2-128 16,-5-5 192-16,-4 1-64 0,-8-6-128 0,-1-3 0 15,-5 0 0-15,-3-1-176 0,-1-6 176 0,-3 1 0 16,-4 2 0-16,0-3 0 0,1 1 0 0,5 2 0 0,3 2 0 0,4 1 0 15,2-2 0-15,6 5 0 0,8-6 128 0,2 5-128 16,6 2 0-16,3 0-256 0,3 0 32 0,7 3 16 31,7-3-2160-31,7 0-416 0,10-3-96 0</inkml:trace>
  <inkml:trace contextRef="#ctx0" brushRef="#br1" timeOffset="32575.69">14563 9706 4079 0,'10'-13'368'0,"1"-1"-368"16,3-2 0-16,1 0 0 0,3-2 2880 0,2 4 496 0,-2-5 96 0,-3 3 32 16,2-2-736-16,-6 2-144 0,-2 0-16 0,0 5-16 15,-2 1-928-15,-7 10-192 0,0 0-48 0,0 0 0 16,0 0 80-16,0 0 16 0,0 0 0 0,-14 3 0 0,-1-1-384 0,-6 3-80 16,-3-1-16-16,-2 3 0 0,-2-3-688 0,-1 2-144 15,-6 2-16-15,-1-1-16 0,-2 0 16 0,0 4 16 16,-1-1 0-16,2 3 0 15,3 3 256-15,-5 1 48 0,0 3 16 0,0 1 0 0,-3 2-80 0,3 7 0 16,2-1-16-16,2 6 0 0,-1 4-176 16,5 4-48-16,4 0 0 0,0 3 0 0,3 0 48 0,2 4 16 15,3 3 0-15,8-16 0 0,2 4 192 0,0 3 48 0,4-3 0 0,3 0 0 16,2-2 80-16,2-3 32 0,3-4 0 0,6-3 0 16,3-2-240-16,2-2-64 0,5-10 0 0,-1-1 0 15,6-5-128-15,6-4-16 0,0-2-16 0,7-4 0 31,4-5-160-31,0-1-144 0,0-3 144 0,1-1-208 16,-3-3-160-16,-2-3-16 0,-4-2-16 0,1-5-22480 0</inkml:trace>
  <inkml:trace contextRef="#ctx0" brushRef="#br1" timeOffset="33823.46">19445 9514 10991 0,'-18'23'480'0,"4"-9"112"0,3-3-464 0,1 0-128 16,0 1 0-16,2-5 0 0,8-7 5760 0,-11 7 1120 16,1 0 224-16,-1-1 64 0,11-6-4864 0,-11 5-960 0,11-5-192 15,-10 11-32-15,2 1 128 0,1 2 32 0,1 4 0 0,2 1 0 16,0 1-528-16,1 3-112 0,-1-1 0 0,4 2-16 16,0-2-208-16,0 3-32 0,1 0-16 0,2 2 0 0,0-2-112 0,1 0-32 15,-1 4 0-15,1-7 0 0,-1-1-32 0,1 0-16 16,-1 0 0-16,1 0 0 15,-3-1-176-15,2-2 0 0,0-2 0 0,-2 1 128 0,2 1-128 0,-3-2 0 16,3 0 0-16,-3 0 0 0,0 0 0 0,0 2 0 16,0-2 0-16,-3 1 0 0,0-2 0 0,2 2 0 0,-2-3 0 0,-1-1 0 15,-2-1 0-15,6-12 0 0,-1 11 0 0,1-11 0 16,0 0 0-16,0 0 0 0,0 0-192 0,0 0 192 31,0 0 0-31,8 0 0 0,5-4 0 0,-1-3 0 16,2-6 0-16,6-2-144 0,5-3 144 0,4-7 0 15,5-5-192-15,5-2 192 0,5-5-192 0,6-4 192 0,3 2 0 0,2-5 0 16,-2-1 0-16,-3-1 144 0,-4 1-144 0,-6 2-144 16,-2 3 144-16,-2-3-208 0,-4 1 208 0,-3 3 0 0,-1 0 0 0,0 2 0 15,-3-2 0-15,0 3 0 0,-4 1 0 16,-3 2 0-16,-2 1 0 0,-5 4 0 0,-5 0 0 16,-6 7 0-16,-6 3 0 0,-8 7 0 0,-8 0 0 0,-8 5 0 15,-11 2 0-15,-7 0 0 0,-5 1 0 0,-7-1 0 16,-5-3-192-16,-6-4 192 0,-3-3-208 0,5 0 80 0,5-1 128 0,2 1 0 15,3 0 0 1,2-4 0 0,-3-2-1744-16,3 0-368 0</inkml:trace>
  <inkml:trace contextRef="#ctx0" brushRef="#br1" timeOffset="134870.81">21231 5055 14047 0,'-11'-7'624'0,"5"3"128"0,2-3-608 0,-3 0-144 0,3 1 0 0,-3 1 0 0,3-2 1728 0,1-3 320 15,-4 0 64-15,7 10 16 0,-3-11-496 0,3 11-96 16,0-11-32-16,0 11 0 0,0 0 352 0,0 0 64 16,0 0 0-16,0 0 16 0,0 0-256 0,0 0-48 15,0 0-16-15,0 0 0 0,13-3-720 0,-13 3-128 16,11 6-48-16,0 2 0 0,0 2-240 0,-1 4-48 16,-3 0-16-16,1 1 0 0,2 2 112 0,1 4 32 15,0 2 0-15,-1 1 0 0,1 1-256 0,-1 0-48 16,1 0-16-16,-3 5 0 0,5 4 0 0,-2 3 0 0,3 5 0 0,-3-1 0 15,0 7-48-15,-1 2 0 0,1 7 0 0,-4 6 0 16,2 5-16-16,-4 10-16 0,2 6 0 0,-6 6 0 16,-1 6 32-16,-1 12 0 0,1 9 0 0,-6 8 0 0,0 10-192 15,-3 8 0-15,2 7 0 16,-7 6 0-16,3 2 0 0,-3 3 0 0,-3 5 0 0,2-1 0 16,-3-2 128-16,4-6-128 0,3-3 0 0,0-9 128 0,4-6-128 0,0-11 128 15,7-12-128-15,0-14 128 0,4-13 352 0,0-11 64 16,6-10 16-16,-3-14 0 0,-3-10-272 0,3-7-48 15,0-12-16-15,0-9 0 16,-3-5-32-16,-4-11-16 0,4 7 0 0,-4-7 0 0,0 0-176 0,7 5 0 16,-7-5 0-16,10 2 0 0,1-2 0 15,0-2 0-15,2-5-144 0,5 3 144 32,7 1-1376-32,7-1-160 0,11 2-48 0</inkml:trace>
  <inkml:trace contextRef="#ctx0" brushRef="#br1" timeOffset="135391.97">20764 8354 31903 0,'0'25'1408'0,"1"-5"304"0,2 3-1376 0,1 5-336 16,6 4 0-16,-2 0 0 0,6 2 1456 0,3 7 208 16,1 5 64-16,0 5 0 0,0 2-624 0,3 1-112 15,4 0-32-15,3 6 0 0,-1 3-496 0,1 5-96 16,2 8-32-16,-1 2 0 0,4 4-208 0,-4 3-128 0,-1-3 128 15,0-4-128 1,-3-1 0-16,1-1 0 0,6-5 0 0,6-6 0 0,1-15 0 16,5-14 192-16,8-8 0 0,0-14-16 0,1-14 288 15,2-18 64-15,4-17 16 0,4-18 0 0,8-13-544 0,1-12 0 0,6-7 0 0,-7-8 0 16,-2-6 160-16,-7-4-160 0,-6-4 128 0,0-8-128 31,-2-5-448-31,9-1-160 0,8-3-32 0</inkml:trace>
  <inkml:trace contextRef="#ctx0" brushRef="#br1" timeOffset="136097.34">21965 5868 31727 0,'-7'39'1408'0,"3"-19"288"15,4 1-1360-15,0 2-336 0,0-2 0 0,0 4 0 0,2 3 1776 0,-4 4 272 0,-3 4 64 0,-1 3 16 16,3 4-1104-16,-4 4-240 0,3 2-32 0,1 1-16 0,-1 5-192 0,4-2-32 0,2 0-16 0,0-5 0 16,3 0 80-16,0-1 32 15,6 2 0-15,-2-2 0 0,3 5-208 0,2 2-32 16,1 1-16-16,1 3 0 15,1 4-352-15,-2 2 144 0,-1-3-144 0,-2 0 0 0,-3-1 0 0,0 0-144 0,3 0-16 0,-5 3 0 47,-3 1-624-47,0 0-128 0,-1 0-32 0,0-4-18960 0</inkml:trace>
  <inkml:trace contextRef="#ctx0" brushRef="#br1" timeOffset="136389.81">21398 6035 21711 0,'-14'-4'960'0,"14"4"192"0,0 0-912 15,0 0-240-15,0 0 0 0,0-10 0 0,3-4 1920 0,8 0 320 0,4-1 80 0,6-3 16 16,4-3-496-16,3-2-112 0,4 0 0 0,5 0-16 16,2-3-48-16,4-1-16 0,6-2 0 0,5 1 0 0,2 0-960 15,5 6-192-15,7 1-48 0,1 3 0 16,0 1-192-16,-4 2-32 0,-8 1-16 0,-3 3 0 0,-8 1-400 0,1 6-96 16,5 1-16-16,0 9-19216 0</inkml:trace>
  <inkml:trace contextRef="#ctx0" brushRef="#br1" timeOffset="136939.88">22575 5539 17039 0,'4'19'1520'0,"3"5"-1216"15,-4 5-304-15,4 3 0 0,-3 3 3056 0,3 5 544 0,-3 4 112 0,0 4 32 16,2 5-2016-16,-2 4-416 0,-1 1-80 0,1-1-16 15,-1 0-656-15,1 3-144 0,-1 4-32 0,1 4 0 0,0 1 240 0,3 0 32 32,0 0 16-32,0-4 0 0,0-2-80 0,1-6-16 0,2-6 0 0,-3-2 0 0,0-7 144 15,0-6 32-15,0-9 0 0,0-4 0 0,-3-7-272 16,3-4-48-16,-7-12-16 0,0 0 0 0,0 0-416 0,0 0 0 16,7 5 0-16,-7-5 0 15,11-10 0-15,-4-1-176 0,-4-5 176 0,2-5-128 0,5-4 128 16,1-3-208-16,3-1 80 0,0-2 128 0,0-1-192 0,1 2 192 0,2 2-192 0,1-3 192 31,0 2 0-31,0 4 0 0,3 0 0 0,-2 7 0 0,-3 1 0 0,4 9 0 16,1-2 0-16,2 7 0 15,0 3 0-15,-1 6 0 0,3 5 0 0,-1 4 0 0,-3 5 160 16,0 6 0-16,1 5 0 0,-4 8 0 16,-1 5-160-16,-2 5 0 0,-5 4 0 0,1 4 0 15,-4 7-528-15,-3 0 16 0,-1 1 0 16,-3-4 0-16,0-7 0 0,0-9 0 0,0-13 0 0,-3-7 0 15,3-14 384-15,0-11 128 0,0 0 0 0,0-18 0 16,0-7-1952-16,3-13-288 0,4-5-48 0,0-4-13456 0</inkml:trace>
  <inkml:trace contextRef="#ctx0" brushRef="#br1" timeOffset="137199.54">23698 6605 35359 0,'11'43'1568'0,"-5"-8"320"0,-2 1-1504 0,-1 6-384 16,4 5 0-16,-3 6 0 0,3 0 640 0,-3 4 48 0,6 1 16 0,-3-6 0 15,-3-1-576-15,3-7-128 0,1-6 0 0,2-6 0 0,-3-11-256 0,2-10-64 16,0-10-32-16,1-12 0 31,1-11-1312-31,0-16-256 0,0-13-48 0,-1-12-7696 0,-1-9-1536 0</inkml:trace>
  <inkml:trace contextRef="#ctx0" brushRef="#br1" timeOffset="137590.12">23708 6132 9663 0,'-11'-11'432'0,"11"11"80"16,0 0-512-16,0 0 0 0,0 0 0 0,4 11 0 0,0 3 4736 0,6 3 848 0,4 4 176 0,4 1 16 15,4-1-4240-15,3 4-864 0,3-3-160 0,-3 2-48 16,-1-4-640-16,1-1-128 0,2-5-16 0,-2 1-16 15,0-1 208-15,-1-2 128 16,1-1-160-16,-3-2 160 0,2 1-224 0,1 1 48 16,0-2 16-16,0 1 0 0,0 1 400 0,-4-3 80 0,0 0 0 0,-2 1 16 15,-2-2 1008-15,-3 0 208 0,-3 0 48 0,0-5 0 16,0 3-112-16,-1-3-16 16,-10-2 0-16,0 0 0 0,0 0-816 0,0 0-160 0,0 0-48 0,0 0 0 15,0 0-176-15,0 0-32 0,-14-5-16 16,3 3 0-16,-3 1 352 0,0 4 64 0,-1 2 0 0,-2 7 16 0,-1-1-32 0,0 3-16 15,-3 0 0-15,3 4 0 16,-3 4-320-16,0 0-64 0,2 2-16 0,2 4 0 16,-1 4-208-16,4 0 176 0,0 4-176 0,3 0 160 0,1 6-32 0,4-3 0 15,4 0 0-15,-1 0 0 16,6 0 32-16,1 0 0 0,5 2 0 0,3-2 0 16,2 0-16-16,4-3 0 0,0 0 0 0,3 2 0 15,1-5-144-15,2-1 0 0,1-4 144 0,-3-4-144 0,2-6 0 16,-5-4 0-16,-1-6 0 0,-4-1 0 0,-1-7 0 15,-2-4 0-15,-3-7 0 0,2-3 128 32,-3-7-512-32,0-4-112 0,-3-3-16 0,-1-7 0 15,1-1-2224-15,0-3-448 0,6-21-80 0,-8 3-32 0</inkml:trace>
  <inkml:trace contextRef="#ctx0" brushRef="#br1" timeOffset="138132.51">24402 5544 15599 0,'0'0'1392'0,"0"0"-1120"0,0 0-272 0,0 0 0 0,0 0 3072 0,0 0 544 15,0 0 112-15,0 0 32 0,0 0-432 0,4 18-64 16,3 6-32-16,-2 5 0 0,1 6-1616 0,3 4-320 0,1 7-64 0,-3 4-16 15,2 7-704-15,-3 9-128 0,-1 6-48 0,0 9 0 16,-3 10-336-16,3 2 0 0,-3 3 0 0,-2 8 0 16,0 0 0-16,0 2 176 0,0-1-176 0,0-2 192 15,0-4-192-15,0-7 0 0,2-10-160 0,1-11 160 16,-1-7 0-16,0-18 0 0,2-10 0 0,2-13 0 16,-2-7 176-16,-4-16 128 0,0 0 16 0,11-11 16 15,1-7-208-15,4-8-128 0,2-8 128 0,3-4-128 16,4 1 0-16,3-2 128 0,4 0-128 0,0 0 0 0,4 2 176 15,-1 10-48-15,-2 3 0 0,-2 9 0 0,-6 3 48 0,-5 5 0 0,-6 3 0 16,-5 3 0 0,-9 1-32-16,0 0 0 0,0 0 0 0,0 0 0 15,-18 5-144-15,0-5-192 0,-6 0 32 0,2 0 16 0,-3-6 144 16,0-1 0-16,0-3 0 0,4-3-128 0,0-1 128 16,0 2-128-16,6-1 128 0,1 1-128 15,3 1 128-15,1 1 0 0,10 10 0 0,0 0 0 0,0 0 0 0,0 0 0 16,0 0 128-16,0 0-128 0,0 15 320 0,0 5-16 15,4 3 0-15,2 9 0 0,5 5-80 16,0 4-16-16,3 10 0 0,0-1 0 0,4 1 112 0,3 1 0 16,4-6 16-16,2-3 0 0,3-7-160 0,6-6-48 0,3-5 0 0,1-7 0 15,-1-8-128-15,0-6 0 16,7-4 0-16,-3-6 0 0,3-4-224 0,-3-6-80 16,3-4-16-16,8-1-15008 15,6-7-3008-15</inkml:trace>
  <inkml:trace contextRef="#ctx0" brushRef="#br1" timeOffset="184773.84">15037 1614 2639 0,'0'0'240'0,"-11"7"-240"15,0-3 0-15,11-4 0 0,0 0 4192 0,-13 6 800 0,2-2 144 0,11-4 48 16,0 0-3088-16,-11 7-624 0,11-7-112 0,-11 4-16 15,11-4 112-15,-10 10 16 0,10-10 16 0,-8 9 0 0,1 3-784 0,7-12-144 16,-7 12-48-16,7-12 0 16,0 0 64-16,-4 13 16 0,4-13 0 0,0 0 0 15,0 0 80-15,0 0 16 0,0 0 0 0,0 0 0 0,11 1-448 0,3-1-96 16,-3 0-16-16,3 0 0 16,0 0 192-16,-2 0 16 15,5-1 16-15,-3-2 0 0,1 1 288 0,2 0 64 0,-3 2 16 0,-3-3 0 16,0 2-336-16,0-1-64 0,-1 2 0 0,1 0-16 15,-1-1 32-15,-10 1 16 0,11 0 0 0,3-3 0 16,0 2-32-16,-3-1-16 0,3 1 0 0,1-3 0 0,2 1-48 0,1 3-16 16,2-4 0-16,-1 1 0 15,1 0 80-15,1 2 0 0,0 1 16 0,0-3 0 0,-1 0 48 0,3 2 0 16,-5 1 0-16,3-3 0 0,1 1 48 0,2 2 16 16,1 0 0-16,3 0 0 0,-2 2-192 0,2 1-48 15,0-1 0-15,1 3 0 0,-4-3-16 16,3 4 0-16,-3 1 0 0,3 0 0 0,-3-1-192 0,0-2 0 0,1 0 0 0,-4 0 0 31,2 2 128-31,-5-2-128 0,2-4 0 0,0 0 144 0,4-7-144 0,3-2 0 16,-2-3 0-16,5-3 0 0,1-6 144 0,4 0-144 15,-1-2 160-15,4 3-160 0,0-4 208 0,0 4-48 0,2-1-16 16,1 6 0-16,-2 1-144 0,2 3 160 0,1 1-160 16,-3 5 160-16,2-1-32 0,0 6 0 15,1 0 0-15,3 2 0 0,-3 0-128 0,3 1 128 16,5-1-128-16,-1 0 128 0,0 1-128 0,0 1 0 15,-1 0 0-15,-2 1 0 0,4 0 0 0,-1-1 192 0,1 1-192 16,0 2 192-16,-1 2-192 0,0-2 128 16,3 2-128-16,0 0 128 0,1 3 0 0,-1-1-128 15,-3-2 192-15,3 3-64 0,2-3-128 0,-2 2 0 0,0 3 0 16,-2 0 0-16,5 2 0 0,-3-1 0 0,-1-1 144 16,-4-1-144-16,0-1 0 0,-4-1 0 0,0-2 0 0,-5-2 0 15,0-2 0-15,-3-2 0 0,-1 0 0 0,-2 1 0 16,-2-3 0-16,-2 1 0 0,0-2 0 0,2 1 0 0,-2 2 0 0,1 0 0 15,0 1 0-15,-5-1 128 0,0 1-272 0,1 3-48 16,-1-2-16-16,-3 1 0 31,3 1-224-31,-1-6-32 0,1 1-16 0,0-2 0 16,-4-3-128-16,4 0-32 0,0-1 0 0,-3-2 0 16,-1 1-320-16,-3-1-80 0,-1-1-16 0,-3 0 0 15,-1-1-1328-15,-4 1-272 0,-2-1-48 0,-2 1-15408 0</inkml:trace>
  <inkml:trace contextRef="#ctx0" brushRef="#br1" timeOffset="185317.98">18837 1125 12383 0,'0'0'1088'0,"0"0"-864"0,0 0-224 0,0 0 0 15,-12-5 4320-15,12 5 816 0,-13 0 176 0,2 2 16 16,11-2-2608-16,-11 3-528 0,0-1-96 0,11-2-32 16,-12 6-656-16,12-6-144 0,-9 7-32 0,9-7 0 0,-4 11-448 0,1 2-80 0,3 1-32 0,3-2 0 15,4 1-112-15,1-1-32 0,3 1 0 0,6-2 0 16,4-4-144-16,0 1-48 0,1 2 0 0,6-2 0 31,1 1-112-31,0 2-32 0,6 0 0 0,-3 3 0 16,0 1-48-16,-4 2-16 0,1 1 0 0,1-1 0 0,0-2 32 0,-5 1 0 0,1 0 0 0,-6-2 0 31,-1 0-16-31,-5-1 0 0,-3-1 0 0,-4-1 0 0,-3-1 48 16,-4 3 16-16,0 3 0 0,-4-2 0 0,-6 4 0 15,-1 3 0-15,-6 2 0 0,-5-2 0 0,-3 1-208 0,-7 6 0 16,-3-3 0-16,-4 3 0 0,-5 4 0 0,-2 0 0 16,-1 0 0-16,-2 4 0 0,-1 3 0 0,-1 0 0 15,-2 0 0-15,2-3 0 0,0-4 0 0,6 1 0 0,3-8-144 16,6-2 144-1,4 0-528-15,4-5-16 0,6-3 0 0,4-1 0 16,8-1-2144-16,3-2-448 0,7-11-64 0,17 15-32 0</inkml:trace>
  <inkml:trace contextRef="#ctx0" brushRef="#br1" timeOffset="187305.66">12349 11137 4079 0,'0'0'368'0,"3"-11"-368"0,1-1 0 0,1-1 0 0,-1-4 5728 0,-2-1 1072 15,-2 0 224-15,3-3 32 0,4 3-5824 0,-3 0-1232 16,3-3 0-16,0 3-288 15,5 0-1216-15,1 1-240 0,1 2-48 0,5 1-16 16,-1 3 480-16,-2-2 112 0,2 1 0 0,-5 2 16 0,0 0 1200 0,-2 4 224 16,-11 6 48-16,0 0 16 0,3-7 1632 0,-3 7 336 0,-6-7 64 0,-7-2 16 15,-6-2-224-15,-8-1-64 0,-7 5 0 0,-10-4 0 16,-9-1-672-16,-1-4-144 16,1-4-16-16,-11 1-16 0,-7-4-624 0,-11 3-128 15,-10-3-32-15,-5 0 0 0,5-6-416 0,-1 1 0 0,-3-3 0 0,-9 2 0 16,-5 4 0-16,4-4 0 0,3 1 0 0,3 3 0 0,-1 1 0 0,2 5 0 15,-1-1 0-15,4 3 0 16,8 2 0-16,1 7 0 0,-2-1 0 16,-7 7 0-16,-3-1 0 0,8 1 0 0,4 4 0 0,3 2 0 15,0 6 0-15,-2 4 0 0,-6 4-192 0,7 3 192 16,8-3-448-16,2 4 16 0,4 3 16 0,0 6 0 16,0 5 416-16,1 4 0 0,0 5 0 0,6 1 0 0,6 4-256 0,7 2 48 15,8 6 0-15,7-1 0 0,4 5 48 16,7-1 16-16,4 2 0 0,10 2 0 15,4 2-240-15,7 0-64 0,7 1 0 0,4-3 0 16,10 0-1984-16,1-2-416 16,6-6-80-16,4 0-16 0,3-4 880 0,2-6 160 0,1-5 48 15,1-6 0-15,-3-1 1696 0,-1-10 352 0,-3-4 64 0,0-3 0 0,0-4 720 0,-2-2 144 16,-1-6 32-16,2 1 0 0,-2-2 608 0,3-3 128 0,0 0 32 0,4-2 0 16,6-3 48-16,1-1 16 0,10-5 0 0,6-3 0 15,5-1-1056-15,3-5-208 0,4 2-32 0,7-5-16 16,4 0-416-16,10-4-96 0,16 2-16 0,-1-2 0 31,-1 2-528-31,8-4-96 0,12-1-32 0,-2 0 0 0,-3-1 272 16,0 0 48-16,1 1 16 0,-5-4 0 0,-2-11 176 0,-9-1 224 15,-12-2-48-15,-2-2-16 0,0-2 112 0,-6-3 32 16,-5 1 0-16,-8 3 0 0,-7 0 288 0,-8 5 64 0,-11 5 16 0,-5 0 0 16,-3 0-144-16,-11 7-16 0,-3 0-16 0,-6 2 0 15,0 4 448-15,-10-1 80 0,-5 2 32 0,-12 4 0 16,-10 3-672-16,-10 2-128 15,-14 3-16-15,-16 3-14544 16,-19-4-2912-16</inkml:trace>
  <inkml:trace contextRef="#ctx0" brushRef="#br1" timeOffset="188750.1">6789 6550 32831 0,'0'0'1456'0,"0"0"288"0,0 0-1392 0,0 0-352 15,-10-5 0-15,-1 1 0 0,0-3 576 0,4 3 32 16,-3-3 16-16,1 0 0 0,2 0-64 0,-2 0-16 0,-1-3 0 0,2 2 0 16,-4-4-80-16,3 3-16 0,0-7 0 0,2 2 0 0,2-4-16 15,1-1-16-15,1-6 0 0,1-2 0 0,2-5 32 0,0-7 0 16,0-7 0-16,2-4 0 0,1 0-80 0,1-2-16 16,1-2 0-16,-1 1 0 0,-1 0-224 0,3-1-128 15,-1-1 160-15,0-5-160 0,-3-4 208 0,0 0-48 16,-2 3-16-16,-2 1 0 15,-3-2 96-15,-2 5 16 0,1 4 0 0,-3-2 0 16,-1 0-64-16,1 2-16 0,-2 3 0 0,-1 1 0 0,-1 5-176 0,-1-1-224 16,0 5 48-16,-4 1 16 0,0 0-48 0,-3 7-16 15,0 2 0-15,-4 2 0 16,-4 5-512-16,-2 3-96 0,-2 2-32 0,-6 4 0 16,-5 4 32-16,-2 2 0 0,-7-3 0 0,5 3 0 0,0-1 448 0,0 2 112 15,0 7 16-15,-5 3 0 0,3 5 128 0,-7 6 128 16,0 7-192-16,-5 4 192 0,4 3 0 0,1 8-128 15,2 3 128-15,5 7 0 0,7 5 0 0,0 3-128 0,8 6 128 0,3 7 0 16,2 5-192-16,5 6 192 0,4 5-192 16,5 3 192-16,2 2 0 0,5 4 0 0,4-3 0 0,3 4 0 15,2 1 0-15,0 1 0 0,5 1 128 16,-1-3-128-16,3-1-496 16,3-3-192-16,-4 2-32 0,3-1-16 15,1 1-160-15,-1-3-16 0,3-6-16 0,-1 2 0 16,-3-1 304-16,-1-5 64 0,-1 2 16 0,-2-5 0 0,-1 3 544 0,1-4 0 15,-4-2 0-15,0 2 0 0,-3-1-304 0,2-6 48 16,1-6 16-16,-3-1 0 0,-1-7 384 0,1-2 80 16,-1-2 16-16,-3 0 0 0,2-2-240 0,0-1 0 0,1-2 0 15,0-3 0-15,-1 3 0 0,4-5 0 0,1 0 0 0,1 1 0 16,4 2 240-16,1-3 0 0,6 4 0 0,-1-4 0 16,6 2-240-16,1 0-208 0,1 0 32 0,5-1 16 15,1-4-736 1,3 1-160-16,4-5-32 0,4-3 0 0,-1-4 1088 0,1-1 320 0,0-6 16 0,-1-1 0 15,-1-2 688-15,-2-7 128 0,-1 1 16 0,-4-1 16 16,3-5 192-16,-5 1 32 0,3-4 16 0,-3 0 0 16,4-3-400-16,-7 2-96 0,3-6-16 0,2 0 0 0,-2-3-272 0,4-1-48 15,3 0-16-15,5-7 0 0,4-2-160 0,0-2-32 0,1 0-16 16,-1-6 0-16,-1-1-160 0,0-4-16 16,2-4-16-16,-5-2 0 0,2-2-16 0,-1-2 0 15,-2-3 0-15,3 3 0 16,5-3 464-16,-1 0 80 0,1-3 32 0,0 2 0 15,-1-1 304-15,-4 2 64 0,-3 0 16 0,-1-4 0 0,-6-1-352 16,0-1-80-16,2-5-16 0,-6 0 0 0,-2-3-288 0,-3 0-48 0,-3 0-16 0,-1 2 0 0,-3-4-176 16,1-3-144-1,0-6 192-15,-2-2-192 0,-1-2 0 16,-4-2 0-16,0-4 0 0,0-4 0 16,1-7-1376-16,2-8-384 0,-1-7-80 0</inkml:trace>
  <inkml:trace contextRef="#ctx0" brushRef="#br1" timeOffset="190513.48">15026 786 38703 0,'0'0'1712'0,"0"0"352"0,0 0-1648 0,0 0-416 0,0 0 0 0,0 0 0 0,0 0 512 0,0 0 0 15,4 8 16-15,2 9 0 0,2 1 64 16,-1 3 16-16,-3 1 0 0,2 1 0 0,1 0 288 15,-2 0 48-15,1-4 16 0,1 1 0 0,-3-1-272 0,-1-1-48 16,1-4-16-16,0-1 0 0,0 1-240 0,2 0-32 16,-2 0-16-16,0 0 0 0,2-3-160 0,-5 3-48 0,2-5 0 15,-3-9 0-15,1 13 0 0,-1-13-128 0,2 11 192 0,-2-11-64 16,0 0-128-16,0 0 0 0,0 0 0 16,0 0 0-16,-6 13-144 0,6-13 144 0,0 0 0 0,-8 7 0 15,8-7-160-15,0 0 160 0,0 0-128 0,0 0 128 16,0 0 0-16,0 0-160 0,4-13 160 0,-1 1 0 15,4-7 0-15,1-2 0 0,3-6 0 0,3-5 0 16,7-5 0-16,0-2-160 16,1-7 160-16,2-2-192 0,-4-3 192 0,-2 5 0 0,-1 6 0 15,-2 8 0-15,-1 4 0 0,-3 10 144 0,-1 7-144 16,-3 5 160-16,-7 6 112 0,0 0 32 0,7 13 0 0,-3 8 0 16,-1 8 80-16,-2 10 0 0,0 7 16 0,-1 5 0 0,0 5-400 0,2 1 0 15,-2 1 0-15,0-4 0 0,0-4 0 0,0-5 0 16,3-9 0-16,-2-8 0 0,5-6 0 0,-2-7 0 0,0-6 192 15,-4-9-64 1,11-6-128-16,2-9 0 0,-2-10 144 0,3-7-144 16,7-12 0-16,-6-4 0 0,2-7-160 0,-2-3 160 15,2-6 0-15,-6 2 0 0,0 5 0 0,-1 4 0 16,-2 6 0-16,-1 5 0 0,0 6 0 0,0 1 0 0,-3 9 0 16,2 2-320-16,-2 6 64 0,0 7-15248 15,3 4-3056-15</inkml:trace>
  <inkml:trace contextRef="#ctx0" brushRef="#br1" timeOffset="191047.25">16127 716 9663 0,'0'0'432'0,"0"0"80"0,0 0-512 0,0 0 0 0,-3 10 0 0,3 4 0 0,0 4 4432 0,-1-3 784 0,1 5 160 0,0-1 16 15,1 1-2704-15,2-1-528 16,-3 1-112-16,0 0-32 0,3-2-720 0,-3 3-144 16,0-1-16-16,0-1-16 0,1-3 160 0,2 2 16 0,-1-4 16 0,0 2 0 15,3-2-800-15,0 0-144 0,2-6-48 0,-7-8 0 16,7 10-496-16,-7-10-96 0,8 4-32 0</inkml:trace>
  <inkml:trace contextRef="#ctx0" brushRef="#br1" timeOffset="191164.17">16046 518 32655 0,'0'0'1440'0,"0"0"304"0,3-12-1392 0,0 1-352 0,1 1 0 0,3 4-9600 16,0 4-2000-16</inkml:trace>
  <inkml:trace contextRef="#ctx0" brushRef="#br1" timeOffset="191680.51">16722 532 35535 0,'0'17'3152'0,"-2"3"-2512"0,0-2-512 0,2 0-128 16,-3 0 2224-16,-1-1 416 0,-3 1 96 0,0-4 16 15,-2-3-1632-15,-3 4-320 0,3-1-64 0,-2 3-16 16,-1-2-480-16,-2 6-112 16,-1 0 0-16,1 1-128 0,3 6 160 0,-2-1-160 0,1 3 128 0,-2 0-128 15,0-3 0-15,3-1 0 0,0-1 0 0,4-2 0 16,1-3 0-16,5-3 0 0,1-8 0 0,0-9 0 15,4 11 0-15,-4-11 0 0,10 6 128 0,5-6-128 16,-1-4 0-16,4-5-256 16,3-3 48-16,1-6 0 0,6-4 208 0,0-11 0 15,4-3 0-15,-3-8-144 0,4-4 144 0,-1-5-160 0,0-1 160 0,-3 1-160 16,-1 3 160-16,-7-3 0 16,-3 3 0-16,-4-3 128 0,-3 3 192 0,-8-1 32 0,-6 3 16 0,-1 7 0 15,-3 2 48-15,-3 3 16 0,-1 4 0 0,0 7 0 0,0 4-80 0,1 4-16 0,3 2 0 0,0 5 0 16,7 10-64-16,0 0-16 0,0 0 0 0,0 0 0 15,0 0 16-15,0 0 0 0,3 17 0 0,-2 4 0 16,2 1-112-16,4 6-32 16,0 1 0-16,0 6 0 0,4 1-128 0,-1 5 0 15,-2 3 0-15,2 4 128 0,1 0-128 0,-1 4 0 0,1-1 0 0,0 4 0 16,-1-1-240-16,1-1 80 0,0-3 16 0,-4-4 0 16,0-2-192-16,-3-7-48 15,3-8 0-15,-3-5 0 16,2-2-1024-16,-2-8-224 0,-4-14-32 15,0 0-16 1,0 0-3216-16,-3-18-640 0</inkml:trace>
  <inkml:trace contextRef="#ctx0" brushRef="#br1" timeOffset="192013.81">17542 344 31903 0,'0'0'1408'0,"0"0"304"0,0 0-1376 16,0 0-336-16,0 0 0 0,0 0 0 0,0 0 1584 0,0 0 240 0,0 0 48 0,0 0 16 15,4 11-336-15,3 3-64 0,3 0-16 0,1 6 0 16,-1-1-608-16,1 6-128 16,3 2-32-16,1 3 0 0,2 2-80 0,-2 5-32 0,2 3 0 0,-1 5 0 0,2 5-400 15,0 7-64-15,3 7-128 0,-3 2 176 0,0 3-176 0,0 2 0 0,-1-4-192 16,-2 6 192 15,2 1-1664-31,-3-5-192 0,0-6-64 0,-3-11-11344 0,-4-12-2288 0</inkml:trace>
  <inkml:trace contextRef="#ctx0" brushRef="#br1" timeOffset="192277.81">17407 308 25055 0,'10'15'1104'0,"-6"-1"240"0,0 0-1088 15,6 1-256-15,4 4 0 0,-3 0 0 0,3 1 3840 0,-2 1 720 0,2-3 144 0,4 3 32 16,2-1-3056-16,2 1-592 0,3-1-128 0,0-2-32 0,3-1-416 0,-3-6-64 31,1-1-32-31,1-3 0 0,0-7-144 0,1-3-16 0,0-1-16 0,0-3 0 0,5-7-240 16,3 0 0 0,3 3-144-16,3-1 144 15,1-1-1152-15,3 1-128 0,-2 3-16 0,-3-3-16 0</inkml:trace>
  <inkml:trace contextRef="#ctx0" brushRef="#br1" timeOffset="192794.98">18380 191 38703 0,'7'15'1712'0,"-4"-4"352"0,2 2-1648 0,1-2-416 0,-2 0 0 0,-1 5 0 0,4 0 656 0,-3 5 48 0,3 4 16 0,0 0 0 16,-3 3-336-16,3 4-80 0,0 2-16 0,1 3 0 0,2 4 272 0,-3 1 48 31,0 1 16-31,-3 3 0 0,6 1-48 0,-2-1-16 16,2 0 0-16,-7-7 0 0,1-3-160 0,-2-4-16 15,-1-2-16-15,0-7 0 0,4-9-176 0,-5-3-48 16,0-11 0-16,0 0 0 0,0 0-144 0,0 0 0 16,-2-13 0-16,2-3 0 0,4-5 0 0,0-4 0 15,6-5 0-15,-3-2 0 0,4-2 0 0,1 2 0 16,4 3 0-16,2 1 0 0,3 3 0 0,-1 5 0 0,3 1 0 0,5 1 0 15,2-3 176-15,-1 3-48 16,2 1-128-16,1 3 192 0,-3 1 96 0,3 4 16 0,0 2 0 0,3 2 0 16,-2 5-304-16,6 5 0 0,5 3 0 0,0 5 0 15,4 5 128-15,-5 3-128 0,0 1 0 0,-4 7 0 16,-4 5 144-16,-3 5-144 0,-8 5 0 0,-2 5 144 0,-1 4-144 0,-2-1 0 0,-5-2 0 16,-2-6 0-16,-6 0-320 0,0-10 48 15,-2-4 16-15,-1-12-14464 16,-3-18-2880-16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7T17:33:26.85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18614 8569 24879 0,'0'0'1088'0,"0"0"256"0,0 0-1088 0,0 0-256 0,4-7 0 0,-4 7 0 0,0 0 560 0,0 0 48 16,0 0 16-16,0 0 0 0,0 0 496 0,0 0 96 16,0 0 32-16,0 0 0 0,0 0-832 0,0 0-160 15,0 0-48-15,0 0 0 0,-11 0 48 0,4-3 0 0,0-3 0 0,2 1 0 16,0-2 480-16,1 0 96 0,2-2 32 0,0 0 0 15,-1 0-304-15,3 9-64 0,-4-9-16 0,4 9 0 16,0 0-224-16,0 0-32 0,-7-5-16 0,7 5 0 0,0 0 64 0,-11 7 16 31,4-4 0-31,7-3 0 0,-10 8-288 0,2-1 128 0,8-7-128 0,-10 9 0 0,10-9 0 0,-7 8 0 16,7-8 0-16,0 0 0 16,-10 8 144-16,10-8-144 0,0 0 0 0,0 0 144 15,0 0-144-15,0 0 160 0,-1 10-160 0,1-10 160 16,0 0-16-16,0 0 0 0,0 0 0 0,-3 11 0 0,3-11 176 0,0 0 48 0,0 0 0 0,3 9 0 15,-3-9 64-15,0 0 16 16,0 0 0-16,7 10 0 16,-3-2-192-16,-4-8-16 0,4 10-16 0,-1-1 0 15,-3-9-16-15,3 13 0 0,-2-1 0 0,-1 0 0 0,-1-3-208 0,1-9 0 16,0 12 0-16,0-12 0 0,0 0 0 0,0 0 0 16,0 0-192-16,0 0 192 0,-14 1-192 0,14-1 64 15,-10-4 128-15,3-5-208 0,3 0 208 16,1-5 0-16,6-2 192 0,0 0-192 0,1-2 160 0,0-3-160 0,6 0 128 15,-2 1-128-15,4 1 0 0,-3 1 0 0,2-1 0 16,-1 4 0-16,1-2 0 0,-4 2 0 0,3 1 0 0,-4-3 0 16,3 2 0-16,-2 4 0 0,3-2 128 0,1 1-128 15,-2-1 0-15,3-1 128 0,-1 2-128 0,1-2 128 16,1-3-128-16,3 2 192 16,-2-3-192-16,0-2 192 0,1 1-192 0,2-5 0 0,-2 2 0 15,2-3 0-15,0 1 0 0,-2 2 0 0,-4-3 0 0,3 2 0 16,0 2 0-16,0 0 0 0,-3-1 0 15,3 3 0-15,-3 0 0 0,-1 4 0 0,-3 1 0 0,-2-3 128 16,1 4-128-16,1 0 0 0,-3-1 144 0,0 2-144 16,-1-1 0-16,0 0 0 15,-3 13-160-15,5-11 160 0,-2-1 0 0,0-1 0 0,1 2 0 0,-1 0 0 16,1-2 0-16,-1 5 0 0,1-3 160 0,-1 1-32 0,1-1-128 0,-2 0 0 16,3 1 128-16,-1 2-128 15,-1-2 0-15,-2 2 0 0,2 1 0 0,-3 7-192 0,3-14 192 0,1 4 128 16,-1 2-128-16,-2-2 176 0,2-1-176 0,-3-1 0 15,2-1-192-15,-1 1 192 0,0 3 0 0,2-3 0 0,-1 0 0 0,0 1 0 16,1-2 0 0,1 1 0-16,-1-4 0 0,1 2 0 0,0 0 0 15,1 1 0-15,0-3 0 0,-1 2 0 0,1 3 0 0,0-1 0 16,-1 0 0-16,1 4 0 0,-1 1 0 0,-4 7 0 0,5-10 0 0,-5 10 0 16,0 0 0-16,0 0 0 0,2-9 0 0,-2 9 128 31,2-9-128-31,1-2 0 0,-3 11 0 0,0-11 128 15,0 1-128-15,-3 0 0 0,-1-1-192 0,1 0 192 0,1 1 0 0,2 10 0 16,0 0 0-16,-6-11 0 0,6 11 0 0,-3-8 0 16,3 8 0-16,0 0 0 0,0 0 0 0,0 0 128 15,0 0 32-15,-11 4 0 0,11-4-160 0,-12 10 0 16,3 2 0-16,2 1 128 0,-4 1-128 0,4-2 160 0,0 1-160 0,0-2 160 16,0 0-160-16,-1 0 0 0,1 0-160 0,1-1 160 15,6-10 0-15,-8 14 0 16,1-3 0-16,1 3 0 0,1-3 0 0,2 3 0 15,-1-2 0-15,-2 1 0 0,5 1 0 0,-2 4-144 16,3-1 144-16,-4 6 0 0,4-1 0 0,-4 6 0 0,2 0 0 0,1-1 176 16,-2 4-48-16,2 0-128 0,-5 1 192 0,2 0-64 0,0-4-128 0,1 1 0 15,-1-1 0-15,-2-2 0 0,2-2 0 0,0-2 0 16,-3-1 0-16,0-3 0 16,0 1 0-16,3-3-144 0,1 0 144 0,-1-2-208 15,0-1 208-15,-3-3 0 0,7-10 144 0,-7 11-144 0,-3-2 0 0,3 0 0 16,7-9 0-16,-8 12 0 0,1-1 0 0,0-1 0 0,0 1 0 0,3-2-160 31,1 3 160-31,-1-1 0 0,1-2 0 0,-1 3 0 16,4-12 128-16,0 14-128 0,0-3 128 0,0-11-128 0,-3 9 0 0,3-9 0 15,0 0 0-15,0 0 0 0,0 0 0 0,0 0 0 16,0 0 0-16,0 0 0 16,0 0 0-16,0 0 0 0,0 0 0 0,0 0 0 15,0 0 0-15,0 0 224 0,0 0-32 0,7 9 0 0,0-2 96 16,0 1 16-16,0 2 0 0,-3 1 0 0,3 2-48 0,-4 2-16 15,1-4 0-15,0 3 0 0,-1 0-240 0,1 0 0 16,0 1 128-16,-1 2-128 0,0-3 0 0,-3 1 0 0,4-1 0 0,-4-3 0 0,3 0 0 0,-3 2 0 16,4-2 0-16,-4-11 144 15,0 11-144-15,3 0 0 0,-3-11 0 0,0 13 0 16,-3-2 0-16,-1 0 0 16,-2 0 0-16,-1 3 0 0,-1 0 0 0,-3 0 0 15,0-1 0-15,-2 1 0 0,2 0 0 0,-5-2 0 16,3-1 0-16,-1 1 0 0,2-5 0 0,-1-1 0 15,1-4 0-15,12-2 0 0,-9 0-160 0,9 0 160 16,-12-7 0-16,5 1-144 0,7 6 144 0,-6-9 0 0,3-1-144 0,3 10 144 0,-2-11 0 16,2 11 0-1,0-10 0-15,0 10 0 0,0 0 0 0,0 0 0 0,0 0 0 0,0 0 0 0,0 0 176 16,0 0-48-16,0 0-128 0,0 0 192 0,0 0-192 0,-5 12 0 16,5-12 0-16,-4 12 0 0,4-12 0 0,0 0 0 15,0 0 0-15,0 0 0 0,0 0 0 0,0 0 0 16,0 0 0-16,9-7 0 0,2-5 0 0,1-1-128 15,4-10 128-15,-2-2-208 16,2-3 208-16,2-4 0 0,-2 0 0 0,0-3 0 16,1 2 0-16,-5-1 0 0,1 2 0 0,-2 0 0 0,0-1 0 15,-1 1 0-15,2 3 0 0,2-4 0 16,3 0 0-16,-3-5 0 0,1-3 0 0,2-7 0 16,1-5 0-16,-3-2 0 0,4-4-160 0,-3 2 160 0,-2-3 0 15,-3 4 0-15,-1 5 0 0,1 0 128 0,0 7-128 0,-1 3 0 16,-3-2 0-16,1 4 0 0,-1 4 0 15,-4 3 0-15,1 3 0 0,-1 1 0 0,-3 0 0 0,0 3 0 16,0 3 0-16,0 1 0 0,0 3 0 0,-3 0 0 16,-1 4 0-16,1 0 0 0,1 3 0 0,0 0 0 0,2 11 0 0,-3-7 0 15,3 7 0-15,0 0 0 0,0 0 0 0,0 0 0 16,0 0 0-16,0 0 0 0,-6 11 0 0,1 3-176 0,3 0 176 16,-3 4 0-1,1 1 128-15,-1 5-128 0,-1-3 0 0,-1 7 0 16,-3 2 0-16,-1 4-128 0,0 2-64 0,-2 0 0 0,2-1 0 0,0 1 0 15,-3 1 192-15,-1 2 0 16,-2 0 0-16,-1 2 0 0,0 3 0 0,0-1-192 0,1-1 192 0,-1 1-192 0,-4 4 192 0,1-2 0 16,0-2 0-1,0-3 0-15,0 4-240 0,1 0-16 0,4 1 0 16,0 4 0-16,-2-2 256 0,4 5-176 0,0 1 176 16,3-2-160-16,-3-2-80 0,3 1-16 0,1-2 0 0,3-5 0 15,-1-4 256-15,2-4-144 0,2-5 144 0,0-6-128 16,1-7-48-16,3-17 0 0,0 0 0 0,0 0 0 15,-7-14-96-15,7-9-32 0,3-13 0 0,8-13-13040 16,14-12-2608-16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3T18:04:24.7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17970 1442 41759 0,'14'10'3712'0,"-4"-1"-2976"0,-2 0-736 0,-1 0-192 0,0 0 0 0,0-2-16 0,0 3 208 0,0 1 0 15,-3-2 144-15,-1 2-144 0,1 1 256 0,-4-1-32 16,-3 8-16-16,-1 2 0 0,-3 4 0 0,-1 4 0 15,1 2 0-15,-3 5 0 0,-1 0 112 0,0 3 0 16,1 4 16-16,0 6 0 16,2 1 80-16,-2 5 16 0,-1 0 0 0,0 9 0 15,0 9-272-15,1 1-160 0,0 0 192 0,2 1-192 0,4-4 128 0,-3 1-128 16,1 2 0-16,1-5 0 0,-2-5 144 0,0-4-16 16,0-6-128-16,1-1 192 15,2-1-32-15,0-5-16 0,1-4 0 0,2-2 0 0,-2-5-144 16,3-1 0-16,0-3 0 0,0-3 128 0,3-3 48 0,1-2 0 15,-2-3 0-15,4-1 0 0,1-5 112 0,-1-1 32 16,5-6 0-16,0 2 0 0,6-3 16 0,1-4 16 0,0 1 0 16,7-4 0-16,0-3 32 0,7-1 0 0,3-7 0 15,1-2 0-15,7-2-64 0,-1-2-16 0,1-1 0 0,1 0 0 16,-2 0-176-16,1 0-128 0,0 2 192 0,6 2-192 16,8 2 336-16,0 3-32 0,7 3-16 0,-2 3 0 15,-3 3-80-15,3 4-16 0,-2 1 0 0,1 7 0 16,3-1-192-16,3 6 0 0,6 1 0 15,-6 0 0-15,-2 3 0 0,-6 1 0 16,-9 2 128-16,-3-6-128 0,-1 0 0 0,-4 0 0 16,-6-1 128-16,-4-3-128 0,0-2-128 0,-7-1-80 0,-2-1-16 0,-7-3 0 31,-7-3-1328-31,-9-4-272 0,0 0-48 0,0 0-20256 0</inkml:trace>
  <inkml:trace contextRef="#ctx0" brushRef="#br0" timeOffset="469.95">18076 2304 40431 0,'0'0'3584'0,"0"0"-2864"0,0 0-576 0,0 0-144 0,-14 7 704 0,3-3 128 0,1-1 0 0,-4 2 16 31,6 1-2944-31,1 1-592 0,7-7-112 0,0 0-16 15,0 0 1712-15,0 0 336 0,0 0 80 0,12 4 16 0,5-4 1904 0,-1-3 384 0,3 2 80 0,-4-2 16 16,2-1 832-16,1-2 160 0,2 1 48 0,1-1 0 0,2 2-1488 0,2-3-304 16,1 3-48-16,-1-2-16 0,3 2-272 0,1 0-64 15,3 0-16-15,3-3 0 0,1 0-208 0,3 0-32 0,1 0-16 0,2-3 0 32,1 2-64-32,-4-2-16 0,-4 2 0 0,-5 2 0 0,-7-1-208 15,-3 6-128-15,-3-2 128 0,-4 3-208 16,-1 3-1072-1,-12-3-224-15,8 7-32 0,-8-7-16 16,3 12-1456-16,-10 1-304 0,-2-5-48 0,-4 2-16 0,-8-2-976 0,-7-5-192 0,-6-7-32 16,-1-2-6736-16</inkml:trace>
  <inkml:trace contextRef="#ctx0" brushRef="#br0" timeOffset="774.33">17737 1356 55919 0,'20'0'4976'0,"-2"0"-3984"15,-4 4-800-15,-2-1-192 0,1-3 128 0,0 4-128 0,-2-2 176 0,3 0-176 16,4 1-144-16,7 0-144 15,7 1-32-15,7-4 0 0,8 0-64 0,6-3 0 16,7-1-16-16,-1-1 0 0,4-4 208 0,-2 1 32 16,6 1 16-16,4-3 0 0,4-5 144 0,0-2 0 15,-3-4 0-15,-6 3 0 0,-1 7 0 0,-8 0 0 0,-3-2 0 0,-1 5 0 0,-3-3-272 0,-1 4-80 16,1-3-16-16,-2 6-15184 16,-7-3-3024-16</inkml:trace>
  <inkml:trace contextRef="#ctx0" brushRef="#br0" timeOffset="1786.35">19962 1093 22463 0,'0'0'1984'0,"7"4"-1584"0,-7-4-400 0,0 0 0 0,0 0 5136 0,0 0 944 0,0 14 192 0,0 0 48 15,-4 1-5168-15,1 2-1024 0,-1 1-128 0,1 3-176 16,3 5-64-16,0 2-16 0,0 0 0 0,3 4 0 16,1 0 256-16,0 3-192 0,1 1 192 0,0 3-192 0,2 2 32 0,0 5 16 31,1 7 0-31,4 4 0 0,4 7 144 0,-2 4 128 15,2 9-128-15,2 4 176 0,1 2 176 0,1 4 32 0,3 0 16 0,-2 0 0 0,4-2 160 0,1-3 16 16,-4-4 16-16,-4-5 0 0,-1 0 48 0,-3-4 16 16,-2-8 0-16,1-2 0 0,-6-4-416 0,-2-3-96 15,2-2-16-15,-1-7 0 0,-2-4-128 0,-1 0 0 0,4-7 0 0,-3-4 0 16,0-1 128-16,0-6-128 0,2-6 0 0,1-2 128 16,-7-13-128-16,0 0 128 0,0 0-128 0,0 0 128 31,8-7 112-31,-1-6 16 0,0-6 0 0,-4-7 0 0,1-8-128 15,-4-10-128-15,0-9 176 0,-4-8-176 0,-3-9 0 0,-3-9 0 16,-1-10 0-16,-6-3 0 0,-2-2 0 0,-5-5-144 16,2-1 144-16,-3 0-128 0,-3-1 128 0,-1 5 0 0,-2 4 0 0,2 4 0 15,-1 5 0-15,-2 1 0 0,0 1 128 0,0 7-128 0,0 6 0 0,-3 4 0 16,0 2 0-16,2 6 0 16,1 5 0-16,4 9 0 0,-1 10 0 15,4 7 0-15,5 3 0 0,8 8 0 0,2 3 0 0,10 11 0 0,0 0 160 0,0 0-32 16,14 8-128-16,7 6 192 15,0 0-16-15,8 8-16 0,3 6 0 0,4 4 0 16,3 7-160-16,0 0 0 0,3 7 0 0,1 0-176 16,0 4 176-16,8 5 0 0,2 0 0 0,4 4 0 15,0 1 0-15,3 0 0 0,-3 4 0 0,2 0 0 16,-4 1 0-16,0 2 0 0,0 2 0 16,3-2 0-16,0-3 0 0,2-4 0 0,0-3 0 0,-3-3 128 15,-4-1-128-15,-3-6 0 0,-4-1 0 0,-2-4-128 0,-1-3 128 0,-4-1 0 0,-4-5 0 0,4-2 128 16,-3-3-128-16,-3-3 0 0,2-1 0 0,0-6 0 15,-7-4 0-15,-2-3 0 0,0-3 0 0,-3-2 128 32,-3-2 48-32,-1-7 16 0,-3-1 0 0,-5-7 0 0,0-3 16 0,-1-8 16 15,-3-6 0-15,-5-9 0 0,0-4 16 16,-4-5 0-16,0-4 0 0,-5-10 0 0,-3-6-240 0,-3-1 0 16,-3-4 0-16,-2-1 0 0,-5-5 0 0,-2 0 0 15,-1 1 0-15,-4 0 0 0,-2 1 0 0,0 4 0 16,3-1 0-16,-3 2 0 15,1-1 0-15,2 3 0 0,1 1 0 0,-1 3 0 0,0 2 0 16,1 2 0-16,4 6 0 0,-1 4 0 0,0 0 0 0,0 4 0 16,-2 1 0-16,4 5 0 0,-3 1 0 0,6 4-128 0,1 3 128 0,4 5-208 31,3-1-944-31,6 7-192 0,3 6-48 0,6 1 0 16,8 3-1696-16,10 1-352 0,17 3-64 0,3 7-16 15</inkml:trace>
  <inkml:trace contextRef="#ctx0" brushRef="#br0" timeOffset="2408.21">22251 1505 48671 0,'0'0'2160'0,"-7"-12"432"0,-1-4-2080 0,-6 2-512 15,-3-4 0-15,-2 4 0 0,-6 0 0 0,-3 3-272 16,0 0 16-16,-1 4 16 0,-4 1 64 0,6 6 16 16,1 6 0-16,4 1 0 15,3 6-336-15,3-1-64 0,2 2-16 0,3 4 0 0,4 4 256 0,-4 4 32 0,4 1 16 0,0 7 0 16,0 4 272-16,3 5 0 0,4 0 0 0,1 6 144 15,5 1-144-15,1 0-144 0,4-1 144 0,0 1-208 32,-1 0 208-32,3 0 128 0,3-2 0 0,-2 3-128 0,4 1 144 0,0-2-144 15,3-1 0-15,-2-3 144 0,1 1 176 0,1-1 48 16,2 0 0-16,-2-5 0 0,-1 0-16 0,0-2 0 16,-2-4 0-16,2-1 0 0,-5 1-112 0,2-2-32 0,-2-2 0 0,3-2 0 0,0-1-80 0,2-6 0 15,2-1-128-15,-1-3 192 0,-3-1 0 0,7-6 0 31,0 0 0-31,0-4 0 0,3-1 112 0,4-2 16 0,7-4 0 0,0-4 0 16,-1 1-16-16,1-4 0 0,0-3 0 0,-1 2 0 16,-5-6-144-16,5 3-32 0,1-3 0 0,1-4 0 15,-5 0 128-15,4 1 32 0,0-5 0 0,2 1 0 0,0-3-144 0,-1 2-16 16,-3-1-128-16,-3 2 192 0,-2 3 0 0,-3-3-16 16,-4 1 0-16,-4-3 0 0,-3-3-176 0,-7 1 0 15,-1-2 0-15,-6-2 0 16,-1-5 0-16,-4-2 0 0,-5-4 0 0,-11 1 128 15,-5-4-128-15,-13-3 0 0,-4-6 0 0,-8 0-176 16,-6-3 176-16,9 14 0 0,-8-9 0 0,-10-3 0 16,-3 0-144-16,-43-22 144 0,5 8-160 0,6 7 160 15,2 3 0-15,36 24 0 0,-5-5 0 0,-38-12 0 16,2 7 0-16,50 23 0 0,-5 0 0 0,-5 1 0 16,-1 2-1968-16,-6 6-336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7T17:33:39.22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6630 7881 9663 0,'0'0'864'0,"0"0"-688"0,0 0-176 0,0 0 0 16,0 0 4016-16,-5-8 768 15,5 8 144-15,0 0 48 0,0 0-2432 0,0 0-496 16,3-11-80-16,-3 11-32 0,0 0-1136 0,0 0-224 16,0 0-64-16,2-7 0 0,-2 7-512 0,0 0 0 15,5-11 0-15,-5 11 0 0,0 0 0 0,0 0 0 0,0-10 0 0,0 10 0 16,0 0 0-16,0-10 0 15,0 2 0-15,0 8-192 0,0 0 192 0,0 0-176 16,-5-11 176-16,5 11-160 0,-5-9 160 0,5 9 256 0,0 0-64 0,0 0-16 0,0 0 112 0,0 0 32 16,0 0 0-16,0 0 0 0,0 0 512 0,0 0 128 0,0 0 0 0,0 0 16 15,7 13-240-15,-4-2-48 0,4 3-16 0,-1-3 0 32,1 3-464-32,2 2-80 0,5 0-128 0,0 1 176 15,5 2-176-15,1 5 192 0,6 5-192 0,0-1 192 16,5 4-192-16,-2 0 0 0,0 5 0 0,2-1 0 15,-5 2-768-15,1-5-48 0,-9-2 0 0,0-2 0 16,-4-7-1440-16,-7-2-304 0</inkml:trace>
  <inkml:trace contextRef="#ctx0" brushRef="#br0" timeOffset="851.24">6383 8001 19695 0,'0'0'864'0,"0"0"192"0,0 0-848 0,0 0-208 16,7 7 0-16,-7-7 0 0,4 9 912 0,-4-9 144 16,7 5 32-16,-7-5 0 0,10 7-816 0,-3-1-144 0,-2-3-128 0,-5-3 144 15,10 2 1120-15,-3 0 208 16,0 1 64-16,0 1 0 0,0-1 656 0,1 1 144 15,2 0 32-15,-3 1 0 0,4 0-768 0,-4 2-160 0,3-3-32 16,1 6 0-16,0 1-816 0,3-2-160 0,2 3-48 0,0 2 0 16,-2-3-384-16,4 3 0 0,0 0-192 0,-2 1 192 15,3-1-352-15,1 0 48 0,4 0 16 0,-4 0 0 16,-1-3 288-16,3-3 0 0,2-4 176 0,-2 3-176 16,-1 0 144-16,0 6-144 0,4-2 0 0,-3 3 144 15,-1-2-144-15,0 2 0 0,1 0 0 0,-1 3 0 0,0 1 0 0,-3 0 0 0,-3-4 0 16,-1 0 0-16,-2 0 0 0,-1-1 0 0,-2-4 0 0,1 0 0 15,-3-4 320 1,-7-5 16-16,7 3 16 0,-7-3 0 0,0 0 112 0,9-3 32 16,-3-2 0-16,1-1 0 0,0-6-64 0,0-1-16 0,0-1 0 0,0-4 0 15,2-3-416-15,0-3 0 16,-2 2 0-16,2 0 0 0,-2 1 0 0,-2 0 0 0,4-1-144 0,-5 1 144 16,1 0 0-16,0 3 0 0,-1 4-128 0,0-1 128 15,-1 2-2352-15,0 2-400 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11-02T20:52:50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15591 12389 388 0,'0'0'85'15,"0"0"-21"-15,0 0-3 16,0 0-1-16,-32-19-12 0,28 18-10 15,-2-2-19-15,2 2-7 16,0-2 3-16,2 2-8 0,-4 0-8 16,4 1-18-16,0 0-31 15,0 0-42-15,0 0-4 16,2 0-9-16,-1 0 34 0,-1 0 58 16,2 0 28-16,-2-2 45 15,2 0 13-15,-2 0 30 16,2-1 19-1,-2 2-25-15,2-2-5 16,0 1 22-16,-2-1-18 0,2 2-22 16,0-2-11-16,0 2-3 15,0 1-17-15,0-1-9 16,0 1-10-16,0 0-10 16,0 0-8-16,0 0-3 0,0 0-3 15,0 0 0-15,0 0 3 16,0 0-2-16,0 1 3 15,4-1 2-15,-2 3 1 0,2-2 2 16,1-1 3-16,-1 0 0 16,2 1-6-16,0-1-3 15,0 0 2-15,-2 0 1 16,2 1 0 0,-2-1 0-16,2 2 9 15,-2-2 0-15,2 0-1 0,0 0 1 16,2 0-8-1,-4 0-3-15,4 0-6 0,2 0 4 16,-4 0 0-16,4 0-1 16,0 0 1-16,2 0 1 15,0 0 4-15,-1 0 7 0,1 0-6 16,2 0 3-16,-2 0-6 16,2 0 4-16,-2 0 0 0,0 0 4 15,-2 0-6-15,2-2 3 16,-2 2-3-16,0-1-3 15,2 1-1-15,-3 0 1 16,5 0-4-16,-6 0 0 0,6 1 5 16,-2 1-5-16,0-2 7 0,2 1 6 15,-2-1-6-15,2 1 6 16,-2-1-9-16,2 0 6 16,-4 0-5-16,1 0-3 15,-1-2 4-15,0 0-4 16,2 1-2-1,-2 0 2-15,4 1-2 16,-2-4 1-16,2 4 3 0,0 0 0 16,0 0-1-16,0 0 0 15,-2 0 1-15,-1 1-2 16,1 2-1-16,-2-2 0 16,2 2 0-16,-2-1-1 0,2-2 2 15,0 0 0-15,0 0-1 0,2 0 2 16,-2 0-1-16,-2 0-1 15,0 1-1-15,0 1-2 16,-3-1 4-16,1 2-4 16,2-2 5-16,0 0-5 15,0-1 2-15,2 0 3 0,0 0-2 32,0 0-2-32,0-2 2 0,0-1 0 15,0 2-2-15,-2-2 5 16,2 3-8-16,0-2 5 15,-3 0 1-15,3 1-2 16,-2 1-2-16,2-1 2 16,-2 1 3-16,2 0-4 0,-2 0 1 15,0 0-1-15,0 2 1 0,0 2-4 16,-2 0 4-16,2 0 0 16,-2 0-3-16,0-1 6 15,1 1-6-15,-3-4 5 16,2 2-2-16,2-2 0 0,-4 0 2 15,2 0-4-15,-2 0 3 16,2 0-2 0,0-2 1-16,2 2 3 15,0-1-6-15,-2 0 6 16,0-1-6-16,4 2 3 16,-2 0 0-16,4-1-1 15,-6 1 2-15,1-1-1 0,3-1 1 16,-2 0 0-16,2 1-1 15,0-2 0-15,2 2 1 0,-2-1-1 16,2 1-1-16,-2 1-2 16,2 0 4-16,-2 0-3 0,0 2 3 15,-1 2-5-15,-1 0 4 16,0 0-2 0,-4 2 3-16,2-1-8 15,-2-3-2-15,0 2-3 0,0 0 7 0,0-2 0 31,-2 0 0-31,-4-2-15 16,-4-2-20-16,-12-3-38 0,-12-5-81 16,-9-4-99-16,-9-8-322 15</inkml:trace>
  <inkml:trace contextRef="#ctx0" brushRef="#br0" timeOffset="1998.64">17909 12389 449 0,'-4'0'117'16,"-4"-4"4"-16,0 0-16 0,0 1-18 15,0 0-40-15,2 1-14 16,2-2 10-16,0 1 11 16,4-1 8-16,0 1-15 15,0 0-8-15,8 0-6 16,-4 0 7-16,2 0-2 15,2 3-1-15,2-1-7 16,0 0-2-16,0 1-12 0,0 0-2 16,-2 0-1-16,4 0 1 15,0 0 0-15,2 0-2 0,0 0-3 16,2 0-1-16,-1-2-3 16,3 2-1-16,0 0 2 15,0 0-3-15,2 2 1 16,-4 1-5-16,0 0 0 0,0 2 1 15,-6 0-1-15,3 0 1 16,-3-2-1 0,0 1 1-16,-2-3 2 15,0 0-3-15,2-1-1 16,-2 1 4-16,4-1 0 16,0 0-1-16,2 0-2 15,0-1 4-15,4 1-2 0,-3 0 2 16,3 0-1-16,-4 0 0 15,2 0 0-15,-4 0 0 0,2 0 2 16,-4 0-4-16,2 0 5 16,-4-1 1-16,2 0 2 15,0-2-3-15,0 3-1 0,-1-2-1 16,1 0-3-16,0 2 1 16,2-1-1-16,-2 0 1 15,4 1-2 1,-4 0-1-16,0 2 4 15,4 2-3-15,-4 0 1 16,2 1-1-16,-2 0 1 16,2 0-2-16,-4-1 2 0,1-1 1 15,3-2 1-15,-6 0 0 16,4-1-4-16,0 0 3 16,-4-1-1-16,2-2 1 0,0 0 0 15,0-1 0-15,-2 0-1 16,2 1 2-16,-2 1-5 0,2 2 5 15,-2-2-2-15,2 2-2 16,2 0 3-16,-2 0-3 16,0 0 1-16,3 0 4 0,-3-1-3 15,2 1-2-15,-2 0 5 16,2 0-5-16,-2 0 4 16,0 0-4-16,0 1 2 0,0 2-1 15,0 1 0-15,0-1 1 16,2 0-1-16,-2 2 0 15,0-3 1-15,2 1 2 16,2-3-1 0,-7 0-2-16,5 0 4 15,2 0-5-15,-2-4 3 0,4 0-1 16,-4 1 0-16,-2-1 1 16,4 1-1-16,-2 1 0 15,2 2 0-15,-4 0 0 16,4 0-3-16,0 0 5 0,0 1-5 15,1 2 5-15,-1-2-4 16,2 2 1-16,-2-1 2 0,0 0-2 16,-2 1 3-16,2 0-5 15,0-1 0-15,-2 2 3 16,2-1-4-16,-4-1 5 0,-2-1-2 16,2 1 3-16,-6-1-3 31,0-1-5-31,0 0-4 0,-2 0-8 0,-2 0-17 15,-2 0-4-15,-6-1-12 0,0-4-58 16,-4-7-74-16,-2-3-163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7T18:03:48.17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17753 8592 20959 0,'0'0'1856'0,"0"0"-1472"16,0 0-384-16,0 0 0 0,-16-9 0 0,16 9 0 16,-12 0 0-16,1 1 0 0,-1 4 3968 0,1 0 704 15,-1 2 160-15,3 4 32 0,0 3-3968 0,0 2-896 16,2 0 0-16,-2 5 0 0,2 0 0 0,0 1 0 0,0 6 0 0,2-2 0 16,4 2 0-16,-2 3 0 0,-1 1 176 0,4 4-176 0,0 0 176 0,0 1-176 15,0 0 160-15,0-3-160 0,0 0 1264 0,0-1 144 16,-3 1 48-16,-1 3 0 15,-3-1-304-15,0 6-48 0,0 1-16 16,-4 4 0-16,0 2-832 0,1 1-256 0,-4 3 0 0,-1 0 128 0,-2-3-128 0,-1 2 0 16,1-1 0-16,2 0 0 15,-2-5-144-15,5-3-48 0,-2-4-16 16,1-7 0 0,5-10-816-16,1-8-176 0,3-7-16 0,4-7-16 15,0 0-1904-15,11-14-384 0,3-8-80 0</inkml:trace>
  <inkml:trace contextRef="#ctx0" brushRef="#br0" timeOffset="445">18423 9387 47919 0,'17'11'4256'15,"-3"0"-3408"-15,-3 0-672 0,-7 0-176 0,-4-11 160 0,-10 13 0 0,-2-2 0 0,-13-3 0 0,-6-2-160 0,-5-5 0 16,-10-2-192-16,-4-2 192 0,-12-7 0 0,-5-1 0 16,-1-3 0-16,4 0 0 31,7 2-576-31,11-1-32 0,7-2-16 0,4 4 0 16,10 0 64-16,7 4 16 0,7 4 0 0,11 3 0 0,0 0 544 0,0 0 144 0,0 0 16 0,1 11 0 15,9 3 512-15,1 3 96 0,7 5 32 0,3 3 0 16,3 3-400-16,8 1-80 0,4 3 0 0,3-4-16 15,7-3-96-15,-3 0-16 0,0-4 0 0,-1 2 0 16,1-7 0-16,-8 0 0 0,-1-1 0 0,-2 2 0 16,-2-3-192-16,0 0 176 0,-5 1-176 0,0 2 160 15,-4-5-160-15,-2 1 0 0,1-2 144 0,-6-4-144 16,1-3 0-16,-5-1 128 0,-10-3-128 0,0 0 0 0,5-14 192 0,-2-3-48 16,-3-1 0-16,-4-2 0 0,-3 0-144 15,0-1 128-15,-4 0-128 0,4 0 128 0,0 1-128 0,-3-1 0 0,2-2 0 0,-2 3 0 16,2-1 0-16,-5 5 0 15,5 2 0-15,-2 3 0 0,3 2-128 0,7 9-64 16,0 0-16-16,0 0 0 16,-5 15-1888-16,2 9-368 0</inkml:trace>
  <inkml:trace contextRef="#ctx0" brushRef="#br0" timeOffset="1301.51">19067 9530 17039 0,'0'0'1520'0,"14"2"-1216"0,-1-2-304 0,-1 0 0 0,1 0 4352 0,-1 1 832 15,-1 0 144-15,-1 2 48 0,-1 0-2992 0,-9-3-592 16,9 8-112-16,-4-1-16 15,-5-7-1200-15,0 0-224 0,2 10-48 0,-2-10-16 0,-7 11-176 0,-5 0 0 0,-1-4 0 0,-8 2 0 16,-2-2 0-16,-4 0-192 0,2-2 0 0,0 1 16 0,4-1 176 0,-3 0-208 16,5-1 80-16,-2 1 128 0,3 0 0 15,0 1 0-15,4-3 144 0,14-3-16 0,-17 6-128 16,17-6 0-16,-11 10 128 0,11-10-128 16,0 0 128-16,0 15-128 0,3 2 128 0,4-2-128 0,8 4 304 0,3 2-16 15,0 3 0-15,3 4 0 16,3 3-64-16,1-2-16 0,7 0 0 0,-3 2 0 0,3-2-32 15,0-1-16-15,0-7 0 16,-2 1 0-16,-5-6-160 0,-4-4 0 0,-7-4-192 0,0-5 192 16,-7-3 0-16,0-7 0 0,0 0 0 0,-3-7 192 0,-2-4-416 15,0 0-80-15,1 0-16 0,-3-3 0 16,0-8 608-16,1 2 112 0,-1 1 32 0,0 1 0 16,3 4 32-16,0-1 16 0,-3 2 0 0,1 5 0 15,5 1-16-15,-5 3 0 0,2 4 0 0,-3 7 0 0,0 0-208 0,0 0-32 0,4-5-16 0,-4 5 0 16,10 5-32-16,-6 2-16 0,3 0 0 0,-3 5 0 15,6 3-160-15,-6 4-144 16,3 3 144-16,0 6-208 0,3 0 208 0,-2 2-176 16,2 5 176-16,-2 0-160 0,2 8-96 0,1 5 0 15,-1 2-16-15,1 3 0 16,7 2 272-16,0 3 0 0,-4 6 0 0,4 0 0 0,-4 0-192 0,0 4 192 16,-5-1-192-16,-4-8 192 0,-5-4-192 0,-7-9 192 15,-3-5-192-15,-8-5 192 0,-4-2-160 0,-9-5 160 16,-2-8-128-16,-9-3 128 15,-5-6-1584-15,-9-3-224 0,-4-5-48 16,6-4-17456-16</inkml:trace>
  <inkml:trace contextRef="#ctx0" brushRef="#br0" timeOffset="1926.16">20136 8358 4079 0,'0'0'176'0,"-5"10"48"0,-2 2-224 0,1-2 0 0,6-10 0 0,-7 14 0 15,7-14 704-15,-7 8 112 0,7-8 16 0,-7 13 0 0,7-13-976 0</inkml:trace>
  <inkml:trace contextRef="#ctx0" brushRef="#br0" timeOffset="2337.34">20283 8656 4079 0,'0'0'368'0,"14"5"-368"0,-3-5 0 0,0 0 0 0,-11 0 5696 0,11-3 1088 15,-1-1 192-15,-10 4 64 0,8-5-4000 0,-8 5-800 16,0 0-144-16,0 0-48 0,0 0-1264 0,0 0-256 16,0 0-48-16,0 0-16 0,0 0-336 0,0 0-128 0,0 0 0 0,0 0 144 15,0 0-144-15,0 0 0 0,0 0 0 0,-8-2 0 16,8 2 0-16,-7-5 0 0,0-2 0 0,-1 2 128 16,1-3 128-16,-3 1 0 0,3 0 16 0,-1 0 0 15,1 2 400-15,0-2 80 0,0 1 16 0,0-1 0 16,0-2-160-16,0 2-32 0,7 7 0 0,-10-7 0 0,10 7-144 0,-8-3-48 15,8 3 0-15,-12-4 0 0,12 4-96 0,-12 0-32 16,12 0 0-16,-11 4 0 0,11-4-256 0,0 0 0 16,0 0 0-16,-7 12 0 0,3 2 272 0,4-1 0 15,0 1 0-15,2 0 0 0,4 2 64 0,0 0 16 16,1 3 0-16,-3-1 0 0,5 3-160 0,0 1-16 0,1 3-16 0,1 3 0 16,3 0-32-16,1 5-128 0,2 5 192 0,-2 5-64 31,2 7-128-31,-2 2 128 0,2 3-128 0,-3 10 128 15,1 3 0-15,-1 13-128 0,-4 4 192 0,-3 3-64 16,-2-1-128-16,-2 10 0 0,0 0 0 0,-6 2 0 16,-1 0 0-16,-3-10 0 0,-4-7 0 0,-6-6 0 15,-1-7-1680 1,-3-5-368-16</inkml:trace>
  <inkml:trace contextRef="#ctx0" brushRef="#br0" timeOffset="8017.21">22179 8227 28335 0,'0'0'1248'0,"0"0"272"0,0 0-1216 0,0 0-304 0,0 0 0 0,0 10 0 0,1-3 0 0,2 4 0 0,0 3 128 0,4 3-128 16,0 5 128-16,4 3-128 0,0 7 144 0,0 2-144 15,3-1 192-15,-3 3-64 0,6 3-128 0,-3 0 192 16,-3 4 16-16,3-1 0 0,-2 2 0 0,1-7 0 31,-2 2-208-31,-4-7 0 0,1-7 0 0,-2-1 0 16,1-6 0-16,-7-3 144 0,1-6-144 0,-1-9 128 0,0 0 240 0,0 0 32 16,0 0 16-16,0 0 0 0,-8-13-416 0,-4-2 0 15,0-3 0-15,1-7 0 0,3-6 0 0,-2 2 256 16,-4-7-32-16,3 1-16 0,4-6-208 0,-4 1 0 15,4-1 128-15,-4-5-128 0,4-4 544 0,-6-7 64 0,1-4 16 0,-2-3 0 0,0-3-464 16,-3-1-160 0,-1-4 0-16,3 1 144 0,-2-7-336 0,3 3-64 0,1 1 0 15,-1 6-16-15,3 7 272 0,2 3-192 0,-1 10 192 0,3 4-160 16,3 5 160-16,1 7 0 0,3 4 0 0,1 9 0 16,3 5 832-16,3 7 112 0,2 1 16 0,2 6 0 0,1 6-96 0,7 7-16 15,6 6 0-15,3 10 0 0,4 8-672 0,1 6-176 16,2 8 0-16,-3 1 0 0,-3 4 0 15,2 1 0-15,1 0 0 0,0-7 0 16,4-1 0-16,-1-3 0 0,6-3 0 16,-2-2 0-16,0-5 144 0,0-1 0 0,4-3 0 15,-1 3 0-15,-5-3-16 0,1 1 0 0,1-2 0 0,0-2 0 16,-1-1 736-16,-1-6 144 0,2-1 16 0,2 0 16 16,1-3-576-16,-2-3-112 0,-2 2-32 0,-5-6 0 15,-2 0-1984 1,-5-4-416-16</inkml:trace>
  <inkml:trace contextRef="#ctx0" brushRef="#br0" timeOffset="8974.34">23216 8351 25055 0,'0'0'2224'0,"7"7"-1776"0,-7-7-448 0,4 11 0 0,0-1 2096 0,-4-10 336 0,3 14 64 15,-3-3 0 1,0 0-1984-16,0-11-512 0,-4 14 0 0,4-14 0 16,0 0 0-16,-7 7-256 0,7-7 16 0,-14-3 16 15,4-5-432-15,2-5-96 0,-3-5-16 16,1-3 0-16,-4-1 768 0,3-7 256 0,-3-2 0 0,3-2 0 0,0-5 496 0,4 1 80 16,0-5 32-16,1 3 0 0,2-3-64 0,1-1-16 15,3-1 0-15,0-6 0 0,-1-5-336 0,-2-4-64 0,-1-5 0 0,-1-6-16 31,3-6-368-31,-5-1 0 0,-2-3 0 0,2-2 128 16,-2-7 48-16,-5-4 16 0,-2-5 0 0,-5 2 0 0,1 1-192 0,-3-2-272 16,0-5 64-16,-3-1 16 15,-1-3-896-15,-6 7-160 0,0 5-32 0,-3 15-14656 0</inkml:trace>
  <inkml:trace contextRef="#ctx0" brushRef="#br0" timeOffset="9597.7">21943 9869 15599 0,'-7'-14'688'0,"0"3"144"0,0-3-656 16,-4-1-176-16,1-4 0 0,-1 0 0 0,0-1 1872 0,1 0 352 0,0-1 64 0,2 3 16 0,1-1-1024 0,3 1-208 15,1 4-48-15,0 0 0 16,3 0 256-16,3-1 32 16,0 1 16-16,4 0 0 0,4 0 656 0,3 0 128 15,4 0 16-15,3 1 16 0,6-1-752 0,7-2-160 16,5 0-16-16,7-3-16 0,5 1-416 0,2-4-80 0,-6-3 0 0,2-6-16 16,1-1-256-16,7-1-48 0,2-6-16 15,10 0 0-15,9-5-64 0,2 3-16 0,1-3 0 0,-2-6 0 0,-1-3-112 0,0 0-32 16,7 2 0-16,-2 2 0 0,-7-1-144 0,-9 4 192 15,-7 10-192-15,-12 4 192 0,-7 8-192 16,-9 6 0-16,-6 4 0 0,-8 5 0 0,-4 5-288 0,-14 4 16 16,9 0 0-16,-9 0 0 15,0 0-256-15,0 0-48 0,-7 16-16 0,-7-2 0 32,-4 4-2272-32,-3-4-448 0,-4 4-80 0</inkml:trace>
  <inkml:trace contextRef="#ctx0" brushRef="#br0" timeOffset="10239.04">22000 10877 30575 0,'18'5'2720'16,"-2"2"-2176"-16,-4 0-544 0,-1 0 0 0,-6 3 2688 0,-1-2 448 0,1 5 64 0,0-2 32 15,-5 3-2592-15,1 1-512 0,0 5-128 0,-1 2 0 16,0-1-160-16,-1-2-64 0,0 2-16 0,1 0 0 16,0 0 240-16,0-6 0 0,0-2 0 0,0-13 0 15,-3 11 0-15,3-11 128 0,0 0 0 0,0 0-128 16,-11-5 0-16,4-7-320 0,4-3 32 0,3-6 16 0,3-4-96 0,-1-7-16 15,7 0 0-15,1-4 0 0,3-2 384 0,1 2 0 16,6 1 160-16,-1 2-160 0,4 1 400 0,2-3-16 16,-4 1-16-16,0 2 0 0,-2 0-144 0,2 4-32 15,3 0 0-15,-2 6 0 0,0 3-192 0,2 3 0 16,-3 2 0-16,1 6 0 0,3 2 224 0,-1 2 0 16,5 1 0-16,-2 2 0 0,1 2 320 0,0 5 64 15,0 0 16-15,-3 6 0 0,1-1-240 0,1 7-32 0,2 3-16 0,-4 7 0 16,0 1-336-16,0 6 0 0,-4 4-192 0,1 4 64 0,2 3 128 0,1 6-128 15,0 5 128-15,-4 2-128 0,4-2 128 0,-2-3-128 16,-1-4 128-16,2-4-128 16,-4-5 128-16,0-6 0 0,-1-6 0 0,-5-5 0 0,2-6 0 0,-6-4 0 15,-2-6 128-15,-8-8-128 16,0 0 0-16,0 0-192 0,-8-4 32 0,-6-5-13200 31,-10-2-2640-31</inkml:trace>
  <inkml:trace contextRef="#ctx0" brushRef="#br0" timeOffset="11246.76">21812 9668 5407 0,'0'0'480'0,"0"0"-480"0,0 0 0 0,0 0 0 0,0 0 6192 0,0 0 1136 16,0 0 224-16,0 0 64 0,0 0-5632 0,-4 16-1136 15,1-2-208-15,0-1-64 16,2 3-80-16,1 5-32 0,0 7 0 0,1 5 0 16,2 9-320-16,0 11-144 0,-2 5 128 0,2 13-128 0,1 12 128 15,6 4-128-15,1 5 0 0,3-2 128 16,7-7-128-16,-1-1 0 0,3-3 0 0,5-6 0 0,6-9 0 0,2 1 0 0,-1-1 144 0,1 0-16 31,2 0 464-31,-5 0 112 0,-2 0 0 0,-2-4 16 0,-8-3-224 0,1-2-48 16,-4-2-16-16,-1-3 0 15,-6 3-432-15,-1-7 0 0,-6-2-144 0,0-5 144 0,-4-4-176 0,-1-10 176 16,-6-4-160-16,1-10 160 0,6-11 0 16,-14 7-144-16,-1-7 144 0,1-9 0 0,0-7-352 0,-1-9 16 0,-3-7 0 15,-3-7 0-15,0-4 336 0,6-3 0 16,-4 0 0-16,6-3 0 0,3-1 0 0,-1-2 0 0,-1-1 0 15,5-7 0-15,2-4 240 0,-1-4-48 0,1-3 0 0,-2 3 0 16,3 2 16-16,-6 1 0 0,1 1 0 0,2-1 0 16,-4 4 0-16,2-2 0 15,0 2 0-15,-1 1 0 0,-1 6-208 0,0 4 0 0,1 4 0 16,-1 2 0-16,1-2 0 0,2 3 0 0,-2 4 0 0,-1 0 0 16,1 7 0-16,2 0 0 15,-4 4 0-15,3 3 0 0,2 4 0 0,4 6-192 0,6 4 48 0,-3 11 0 16,10-7 144-16,5 4 176 0,2 6-48 0,8 4 0 0,2 4 256 15,5 7 64-15,5 4 0 0,2 6 0 0,5 1-208 0,-5 9-48 0,0 1 0 16,-3 6 0-16,0-1-192 0,-1 2 0 0,-3 2 0 0,1 2 0 16,5 3 0-16,1-3 0 0,7 3 0 0,2 4 0 15,2 3 0-15,3 1 0 16,0-1 0-16,1 2 0 0,-5-1 0 0,-2 0 0 16,-4 2 0-16,3-6 0 15,3-4 208-15,3-3 0 0,4-8 0 0,-6-4 0 16,-4-8 48-16,-3-7 0 0,-4-9 0 0,-7-8 0 15,-4-4 0-15,-6-8 16 0,1-6 0 0,-4-6 0 0,1-5-144 0,-6-7-128 0,-3-8 192 16,-4-8-192 0,-5-7 0-16,-2-1 0 0,-7 2-160 0,-6 5 160 15,-3-1-256-15,-2 2 64 0,-6 0 0 0,-1 0 16 0,-4-1 32 16,-3 1 0-16,-7 0 0 0,-4 0 0 0,-10 0-80 0,0-1-16 0,-2 1 0 0,7 0-13072 31,4-4-2624-31</inkml:trace>
  <inkml:trace contextRef="#ctx0" brushRef="#br0" timeOffset="11909.75">23761 10407 42207 0,'18'3'1872'0,"-18"-3"384"0,7 0-1808 0,-7 0-448 15,0 0 0-15,0 0 0 0,0 0 176 0,0 0-176 0,0 0 192 0,0 0-192 16,-13 5-256-16,5 1-176 0,8-6-16 0,0 0-16 31,0 0-1008-31,0 0-192 0,0 0-32 0,0 0-16 16,0 0 912-16,11-7 176 0,6 0 48 0,1-3 0 0,0 2 1792 0,3-6 384 0,4 3 64 0,-4-3 0 0,1 0-144 0,-1-4-48 16,4 0 0-16,-2 1 0 0,0 3-640 0,0-1-144 15,-2-4-32-15,-3 3 0 16,-4 5-656-16,0-1 0 0,-3 5 0 0,-1 1 0 31,-10 6-1952-31,12-3-416 0</inkml:trace>
  <inkml:trace contextRef="#ctx0" brushRef="#br0" timeOffset="13528.89">24638 9698 18479 0,'0'0'1648'0,"0"0"-1328"16,0 0-320-16,0 0 0 0,0 0 2928 0,0 0 512 0,8 6 96 0,-8-6 32 15,0 0-1840-15,0 0-384 0,0 0-64 0,4 12 0 16,-4-12-880-16,-5 11-160 0,-1 0-48 0,-2 0 0 16,-5 2-320-16,1-2-80 15,-5 0-16-15,-1 3 0 0,-4 0 224 0,1 3 0 16,0 2 0-16,3 2 0 0,-6-3 0 0,4 3-144 16,-1-3 16-16,3-1 0 0,0-2 128 0,4-1 0 0,3 0 0 0,-1-3 0 15,3 0 0-15,-1 3 0 0,6 0 0 0,0 0 0 16,4-1 0-16,0 2 0 0,1 2 0 0,2-1 128 15,4 1 528-15,0 1 112 0,7-2 32 0,0 2 0 0,4-2-64 0,5 3-16 0,-1-4 0 0,4 2 0 16,4-3 80-16,-3 0 16 16,7 1 0-16,1 2 0 15,-3-5-128-15,3 2-32 0,2 0 0 0,5-1 0 16,4-1-352-16,0 2-80 0,0 0-16 0,2 0 0 0,-7-3-208 0,-4 0 0 16,-8-1 0-16,-4-6 0 0,-4-1-160 0,-4-9 32 0,-9-2 0 15,-5-9 0 1,-9-8-1216-1,-9-11-256-15,-10-11-32 0,-17-20-11168 0,-10-18-2224 0</inkml:trace>
  <inkml:trace contextRef="#ctx0" brushRef="#br0" timeOffset="17658.86">17817 12061 30575 0,'3'-7'2720'0,"-3"2"-2176"15,-3-2-544-15,-4-6 0 0,-3-2 2240 0,-3-3 320 16,-3-7 80-16,-9-12 16 0,2 10-2128 0,9 8-528 15,-4 1 0-15,0 2 0 16,1-1-464-16,2 4-208 0,5 2-32 0,10 11-16 0,0 0 912 0,0 0 176 0,0 0 32 0,14 9 16 0,2 4 2080 0,3 6 432 16,5-1 80-16,2 4 0 0,1 5-1408 0,1 5-304 15,0 4-48-15,-6 3-16 0,2 4-752 0,-6 3-160 0,-3 0-16 16,-5 8-16 0,-9 6-288-16,-5 11 128 0,-7 5-128 0,-6 9 0 15,-5 4 0-15,-10 10-256 0,-4 8 32 0,-8-2 0 31,-4 1-1152-31,-5-6-224 0,1-4-64 0,6-7-13568 0,0-4-2704 0</inkml:trace>
  <inkml:trace contextRef="#ctx0" brushRef="#br0" timeOffset="17729.3">17563 13900 27695 0,'36'23'2464'0,"-8"-9"-1968"0,6 0-496 0,0-3 0 16,-4-4 3296-16,0-7 560 0,2-7 112 0</inkml:trace>
  <inkml:trace contextRef="#ctx0" brushRef="#br0" timeOffset="18149.47">18982 12918 22463 0,'7'5'1984'0,"-7"-5"-1584"16,0 0-400-16,0 0 0 0,0 0 5376 0,0 0 1008 0,0 0 192 15,-11 9 32-15,-2 0-5296 0,-2 2-1056 16,-6 1-256-16,-5 8 0 0,-6 5 0 0,-10 7-208 0,-8 7 48 0,-12 10 16 16,-5 4 144-16,0 4-160 0,3 0 160 0,6-3-160 15,6 1 160-15,8-4-208 0,6-7 80 0,5-8 128 0,5-4-320 0,10-3 64 16,4-1 16-16,2-3 0 16,10-1 480-16,4-5 80 0,3 1 32 0,6 1 0 15,3 1 928-15,2-1 192 0,4-2 48 0,4 1 0 0,2-2-784 0,2-4-160 0,7-3-16 0,1-4-16 16,13-7-544-16,5-10 0 0,6-8 0 0,4-7 0 47,2-10-1984-47,-3-4-384 0,-6-4-96 0,-4 3-16 15,1 5 1264-15,-11 6 240 0,1 8 48 0,-10 10 16 0,-4 4 2320 0,-9 0 480 0,-8 0 96 0,-8 0 0 0,-3-3-768 16,-11-3-144-16,-7-3-48 0,-9-7 0 0,-5-2-1024 0,-4 2 0 16,2-3-128-16,-7-1-16 0,0-3-32 0,-4 5 0 15,-3 0 0-15,0 4 0 16,3 3-2768-16,1 7-544 0</inkml:trace>
  <inkml:trace contextRef="#ctx0" brushRef="#br0" timeOffset="18216.59">18914 13553 8287 0,'29'12'736'0</inkml:trace>
  <inkml:trace contextRef="#ctx0" brushRef="#br0" timeOffset="18700.45">19531 12930 22463 0,'0'0'1984'0,"0"0"-1584"0,0 0-400 0,0 0 0 0,0 0 5312 0,-14-7 960 15,1-3 208-15,-6 3 48 0,1 1-5312 0,-3 1-1040 16,2 1-176-16,-2 4 0 16,-3 0-128-16,2 2 128 0,1 7 0 0,3 2 0 31,3 3-688-31,5 3-64 0,3 2-16 0,7 1 0 15,0 0 192-15,7 3 48 0,7-2 0 0,1-3 0 0,5 3 800 0,-1-3 176 0,5-3 16 0,1 2 16 16,0-3 176-16,2-3 48 0,0 0 0 0,1-1 0 16,0-6-320-16,1-1-48 0,6-5-16 0,2-3 0 0,2-2-320 0,0-4 0 15,-3 1 0-15,-1 3-192 16,-3 0-832-16,-3 3-160 0,-4 1-32 16,-4 3-16-16,-3 3 848 0,-3-3 192 0,-2 0 16 0,-6 0 16 0,-7 0 464 0,7-6 80 15,-7 6 32-15,-3-11 0 16,-1-3-272-16,-2-1-144 0,-1-3 160 0,-1 0-160 0,-6-3 144 15,3-3-144-15,-3-1 128 0,0-2-128 0,0 1 0 0,3 1-272 0,0 3 32 0,1 3 16 16,6 1-528-16,1 7-96 31,3 11-32-31,0 0 0 0,11-5 528 0,3 5 96 0,3 5 32 0,1 6 0 0,3 7 672 0,1 10 128 16,2 4 16-16,-2 5 16 0,2 2 304 0,1 4 64 16,-3 3 16-16,-1 0 0 0,-3 4 176 0,1 0 48 15,-4 0 0-15,-3 3 0 0,-5-4-336 0,-7 5-64 0,-2 1-16 16,-10 1 0-16,1-6-608 0,-5-4-192 0,-3-7 128 0,-3-3-128 15,-6-4 0-15,-7-4 0 0,-5-3-176 0,-13-5 176 32,-7-4-704-32,-5-6-16 0,-5-4-16 0,4-4-13968 0,9-3-2784 0</inkml:trace>
  <inkml:trace contextRef="#ctx0" brushRef="#br0" timeOffset="20186.97">20491 12188 40255 0,'0'0'1792'0,"0"0"352"0,0 0-1712 0,0 0-432 0,0 0 0 0,0 0 0 16,0 0 592-16,0 0 48 0,0 0 0 0,0 0 0 0,0 0-352 0,0 0-64 0,0 0-16 0,9 8 0 31,2 2 80-31,3-3 16 0,0 0 0 0,0 0 0 0,2 0-304 0,2-1 0 15,0-1-208-15,1-2 80 16,1 3 128-16,4-1 144 0,1 2-16 0,7-3-128 16,0 1 272-16,3 0-48 0,5-1-16 0,2 3 0 0,-4-3 96 0,-1 1 16 15,-1 2 0-15,-1 0 0 0,-5 2 240 16,-3 0 48-16,-2 2 16 0,-2 1 0 0,-2-3-496 0,-5 2-128 16,0 1 0-16,-2 1 0 0,-3-1 0 0,-1 0 0 15,-2-3 0-15,-1 7 0 0,0-5-192 0,-3 1-48 0,2 0-16 0,-6-12 0 31,1 12 256-31,-1-12-176 0,0 13 176 0,0-13-160 16,-1 11 160-16,1-11 0 0,0 0 128 0,-13 11-128 0,13-11 0 0,-15 14 0 16,4-4 0-16,-3 2 0 0,0 1 0 0,0-1-128 15,-2 5 128-15,0 4-128 0,0 1 128 0,2 6-128 16,-4 4 128-16,0 0-128 0,-1 3 128 0,-1 1 0 16,-1-2 0-16,-2 3 0 0,0-3 0 0,-5 1 0 0,-1-7 128 0,0-1-128 15,-6-2 0-15,3-1 0 0,-3-3 0 0,6-3 128 0,0-4-128 16,1-3 0-1,3-1 128-15,-1-3-128 0,1-3 0 0,4-1-320 16,3 0 64-16,4-3-9024 16,0 0-1824-16,14 0-352 0</inkml:trace>
  <inkml:trace contextRef="#ctx0" brushRef="#br0" timeOffset="21040.56">21595 11330 19455 0,'11'0'1728'0,"-11"0"-1376"0,9 0-352 0,3 2 0 0,-4 3 3872 0,2 2 704 16,0-3 144-16,-3 3 16 0,-1 0-2784 0,0 0-560 15,0 1-112-15,-6-8-32 0,0 0-608 0,4 10-112 16,-4-10-16-16,0 0-16 0,0 0-368 0,0 0-128 16,0 0 0-16,3 11 144 0,-3-11-144 0,0 0-192 15,0 0 32-15,0 0 16 0,0 14 144 0,0-14 0 16,-3 11 0-16,3-11 0 0,3 11 192 0,4-1 0 0,-3 0 16 0,0 2 0 15,3 2 368-15,0 4 80 0,-3 3 16 0,2 7 0 16,5 0-128-16,-4 8-32 16,-3 7 0-16,0 6 0 0,2 8-352 0,-2 7-160 0,-3 0 128 15,1 8-128-15,-2 7 0 0,0 6 128 0,0 0-128 16,0 6 0-16,0 3 0 0,0 4 128 16,0 5-128-16,4 4 0 0,0 3 144 0,3 1-144 15,0-8 160-15,3-4-160 0,1-6 192 0,4-4-48 0,2-6-16 0,1-8 0 16,3-8-128-16,-6-10 192 0,2-7-192 0,-2-7-14416 31,-5-7-2992-31</inkml:trace>
  <inkml:trace contextRef="#ctx0" brushRef="#br0" timeOffset="27970.36">20631 10766 37663 0,'0'0'3344'0,"0"0"-2672"0,0 0-544 0,0 0-128 0,0 0 2432 0,0 0 448 16,0 0 80-16,0 0 32 0,0 0-2576 0,0 0-416 16,0 16-272-16,-1 1 32 0,0-4 48 0,-4 3 0 0,3 1 0 0,-3 1 0 31,0 0 0-31,-2 0 16 0,0 3 0 0,1 1 0 0,-3 2 176 0,-3 1-208 15,-2 0 80-15,0 0 128 0,1 0-224 0,-1-1 80 16,1-2 16-16,-1-1 0 0,-4 1 128 0,-2 2 0 16,1-2 0-16,-5 3 0 0,-1 1 0 0,0-1-128 15,0 2 128-15,0 6-128 0,1-1 128 0,2 2-208 0,1 7 80 0,1 5 128 16,4 0 0-16,2 7 0 16,5 5 0-16,2 9 0 0,5 4-128 0,4 6 128 15,5 4 0-15,6 1 0 0,6 3-240 0,4 1 32 0,2 4 0 0,4-1 0 16,9-1 208-16,1-2-192 0,4 2 192 0,3 1-192 0,1 4 192 0,-1-3 0 15,-2-5-160-15,6-7 160 0,6-6 0 0,-3-5 0 16,-2-10 0-16,-5-7 0 0,-4-4 0 0,-9-7 0 0,-2-4 160 16,-6-5-160-16,-4-10 144 0,-3-6-144 15,-4-5 0-15,-3-4-19440 0</inkml:trace>
  <inkml:trace contextRef="#ctx0" brushRef="#br0" timeOffset="28713.66">21253 11049 24015 0,'0'0'1056'0,"10"-1"224"0,1-3-1024 0,-1 1-256 0,1 0 0 0,0 2 0 0,4 1 4048 0,2 0 752 15,4 0 160-15,-3 0 32 0,0-3-3904 0,-1 0-784 16,1 2-160-16,0-2-16 0,-4-1-128 0,-3-3-256 16,-1 0 64-16,-2 0 0 15,-1-1 448-15,-4-1 64 0,-1 1 32 0,-2-2 0 16,2 2 704-16,-4-2 144 0,0 2 16 0,-1 2 16 16,3 6-640-16,0 0-128 0,0 0-16 0,0 0-16 15,0 0-304-15,0 0-128 0,0 0 128 0,0 0-128 0,12 6 0 0,-1-1 0 16,1 1 0-16,4 1 0 0,-2 0-176 0,4 1 176 15,-2 2-128-15,7 0 128 0,-1 1-160 16,3 1 160-16,6-2-192 0,1 4 192 0,3 4-176 0,8 3 176 16,3 0-160-16,8 4 160 0,6 4-144 0,2 10 144 15,-8 5-128-15,-3 4 128 0,0 10-320 0,-8 1 32 0,0 10 0 0,-11 6 0 16,-4 7-64-16,-7 3-16 0,-10 0 0 0,-4 4 0 0,-10 1 80 0,-4 6 16 16,-4 6 0-1,-6 2 0-15,-2 1 80 0,-2-1 32 0,-4 5 0 0,1-2 0 0,2-4 160 0,0-5 0 31,1-9 0-31,0-5 0 0,4-8-192 0,2-6 0 0,1-11 0 0,3-6 0 16,-1-5 192-16,-1-4 0 0,-1-5 0 0,-5 2 128 31,-6 7-592-31,-7-2-112 0,-14 5-32 0,-8 2 0 0,-6 3-5040 0,-11-6-1008 0</inkml:trace>
  <inkml:trace contextRef="#ctx0" brushRef="#br0" timeOffset="103678.56">19318 863 8287 0,'-1'23'736'0,"-2"-5"-592"16,-1 3-144-16,0 0 0 0,1-3 3648 0,-1 3 688 15,-2-1 144-15,2 3 16 0,-5-2-1952 0,3 2-400 16,0-1-80-16,2-3-16 0,0-5 256 0,-2 2 64 0,5-1 0 0,-4 2 0 16,3-3-544-16,2 1-96 15,0-1-32-15,0 4 0 0,0 3-576 0,0 1-112 0,0 2-32 0,2-2 0 16,3 5-336-16,2 2-80 15,0 0-16-15,0 3 0 0,1 0-208 0,2 3-32 0,-2-3-16 0,2 2 0 16,1 1-288-16,-4 0 0 16,3 1 0-16,-5 3 0 0,2-4 0 0,-1 2 0 15,-2 2 128-15,-1 3-128 0,-3 0 0 0,0 2 0 0,-3 5 0 0,-1-1 0 16,-7 2 0-16,-2 0 0 0,-2 2 0 0,-3-5 0 16,-2-1 0-16,1 0 0 0,-5 0 0 0,2 0 0 15,1-3 0-15,-2 0 0 0,4-1 0 0,-1-4 0 16,2-5 0-16,4-3 0 0,0-5 192 0,0-3-192 15,3-4 208-15,4-1-64 0,3-8-16 0,4-9 0 0,0 0-128 0,0 0 160 16,0 0-160-16,0 0 160 16,0 0-160-16,0 0 0 0,11-2 0 0,7-5 0 15,3-4 0-15,9-2 0 0,6-2 128 0,8-1-128 0,4 2 0 0,2 3 0 0,3-1 0 0,0 3 0 16,4 2 144-16,2 5 0 16,-1 4 0-16,4 5 0 0,2 0-16 0,0 7 0 0,0 6 0 15,-4 5 0-15,-2 3-128 0,-2 0 128 0,-6 4-128 16,3 0 128-1,4 1-128-15,1 2-144 0,-1-3 144 0,-7-3-208 16,0-4-1328-16,-8-4-256 0,-6-8-48 0,-4-8-20768 0</inkml:trace>
  <inkml:trace contextRef="#ctx0" brushRef="#br0" timeOffset="104156.02">19488 1185 31727 0,'0'0'1408'0,"0"0"288"0,0 0-1360 0,0 0-336 0,7-6 0 0,4 5 0 0,0-2 2928 0,2-1 512 16,2 1 96-16,6 6 32 0,6 1-1840 0,8 4-384 15,6 6-64-15,5 6 0 0,2 2-592 0,2 7-112 0,-1 7-32 0,-2 6 0 16,-1 7-128-16,-3-3-32 16,-1 1 0-16,-3-8 0 0,0-4-384 0,-1-4 0 0,1-5-224 15,-1-6 80 1,1-3-1168-16,-3-10-224 0,-1-6-64 0,-2-9-12848 15,2-13-2576-15</inkml:trace>
  <inkml:trace contextRef="#ctx0" brushRef="#br0" timeOffset="104519.56">18996 790 20959 0,'-7'-18'928'0,"3"7"192"0,1-7-896 0,3 1-224 0,0-1 0 0,0-3 0 15,0-4 3472-15,0 0 656 0,3-4 128 0,4 2 32 0,0 2-2656 0,4 5-528 0,3 1-96 0,4 6-32 32,3 2 16-32,4 6 0 0,7 2 0 0,4 6 0 15,8 2 288-15,2 6 48 0,1 1 16 0,3 2 0 16,2-1-480-16,-1 3-96 0,7 1 0 0,8 1-16 0,13 0-448 0,-1-3-96 16,0 2-16-16,-7-6 0 0,-6-1-192 0,-3-3 0 15,-4-2 0-15,-1 1 0 0,-2-5-256 0,-2-1-64 16,-7-1 0-16,-2-6-22320 15</inkml:trace>
  <inkml:trace contextRef="#ctx0" brushRef="#br0" timeOffset="105506.28">21070 601 35535 0,'7'12'1568'0,"-7"-12"336"0,7 13-1520 0,-2 1-384 0,-1-2 0 0,-1 5 0 0,-1-3 1616 0,0 7 256 0,-2 1 48 0,0 6 16 0,-2 5-944 0,2 6-192 16,-2 6-32-16,-1 5-16 15,1 2-352-15,2 3-64 0,-2 3-16 0,2 2 0 16,2 1 192-16,-2 3 48 0,2 0 0 15,1 7 0-15,-1 0-64 0,2 0-16 0,-4 0 0 0,2-1 0 16,1 0-480-16,-1 1 128 0,0 1-128 0,-2 2 0 16,-2-7 192-16,2-1 0 0,5-5 0 0,-5-4 0 0,0-5 80 0,0-9 16 15,-5-4 0-15,3-7 0 0,-1-10-288 0,1-1 0 16,-2-7 0-16,4-14 0 16,0 0 0-16,0 0 0 0,-12-14-128 0,1-4 128 0,2-7-176 0,-1-11 16 15,6-9 0-15,-3-8 0 0,2-8 160 0,1-10 0 16,-3-5-144-16,-2-3 144 0,2 1-192 0,-4 1 16 15,1-2 16-15,-1-3 0 0,-3-5 160 0,3 6 0 16,1 6 0-16,2 5 0 0,1 8 0 0,4 6 0 0,0 6 0 16,6 2 0-16,0 7 0 0,4 4 0 0,1 5 0 0,4 4 0 15,0 3 0-15,6 4 128 0,0 8-128 0,3 4 176 16,2 4-176-16,-1 3 192 0,4 6-192 0,-1 3 192 0,2 2 48 16,1 5 16-16,0 2 0 0,1 5 0 15,3 4-128-15,3 7-128 16,4 2 176-16,1 8-176 0,6 1 208 0,2 7-64 15,0 7-16-15,-4 7 0 0,-2 3-128 0,1 4 0 16,-1 5-160-16,-5-1 160 0,1 7 0 0,2 7 0 16,6 6 0-16,0 5 0 0,7 4 0 0,-3-6 0 15,-4 0 128-15,0-2-128 0,-2-2 192 0,-9-7-192 16,-6-9 192-16,-3-13-192 0,1-13 176 0,-5-8-176 0,-4-15 160 0,-1-8-160 0,-2-13 192 0,-1-9-64 16,-4-13-128-16,1-14 192 31,0-15-496-31,3-18-96 0,0-15-32 0,-3-9 0 0,0-7 112 0,-1-8 32 0,-3-10 0 0,-7-9 0 0,-3-5 144 15,-1-4 144-15,-3 1-208 0,-4-5 80 16,-6-5 128-16,2 2 0 0,-2 7 0 0,2 0 0 0,-2-1 0 0,-4 8 0 16,2 11-128-16,2 3 128 15,0-1-256-15,9 5 16 0,1 7 16 0,3 11 0 16,1 11-160-16,0 9-16 0,3 1-16 0,6 6 0 31,2 12-1376-31,9 10-256 0</inkml:trace>
  <inkml:trace contextRef="#ctx0" brushRef="#br0" timeOffset="106174.04">23266 666 34207 0,'0'0'3040'0,"0"0"-2432"0,0 0-480 0,-7 14-128 0,3-1 656 0,1 5 112 15,-1 4 32-15,4 3 0 16,0 7 32-16,0 3 16 0,0 8 0 0,0 3 0 16,0 6-80-16,0 4-32 0,0 3 0 0,0 3 0 15,0 2 336-15,0 4 64 0,0 6 16 0,0 4 0 16,0 2-352-16,0 0-64 0,-3-3-16 15,3 0 0-15,0-2-224 0,3 3-48 0,-2 4-16 0,2 0 0 0,0 3-80 16,1-2-16-16,0-5 0 0,2 4 0 0,2 0 112 0,-1-2 0 16,0-2 16-16,0-7 0 15,-3-4-128-15,3-10-16 0,0-10-16 0,0-5 0 0,2-9-176 0,0-6-128 16,-2-9 144-16,3-7-144 0,5-7 0 0,6-5 0 16,4-9 0-16,3-6 0 0,11-7-144 0,9-6-128 0,9-10-32 0,10-7 0 15,11-4 0-15,-6-10 0 16,-1-8 0-16,1-4 0 0,-6-3 304 0,3 1-128 0,-1 3 128 15,-4-5 0-15,0-8-176 0,-8-2 176 0,-6-4-160 0,-9 1 160 16,-6 1 0-16,-8 2 0 0,-7-3-128 0,-6 1 128 16,-4 4 0-16,-10 6 0 15,-10 7 0-15,-1 4 0 0,-6 9 0 0,-5 2 0 0,-8 4-208 16,-9 8 80-16,-9 3 128 0,-7 5 0 16,-2 4 0-16,-6 6 0 0,-2 5 0 0,-2 8 176 15,1 2-48-15,-8 8 0 0,-4-1-128 0,3 8 0 16,0 3 0-16,4 2 0 0,0 2-208 0,0 3-32 0,-1 2 0 15,-3-7-15248 1,-11-6-3040-16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2T17:18:57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9004 11009 8287 0,'0'0'736'0,"0"0"-592"15,0 0-144-15,0 0 0 0,0 0 2352 0,0 0 432 16,0 0 96-16,0 0 0 0,0 0-1568 0,0 0-320 16,0 0-64-16,0 0-16 0,0 0 528 0,0 0 96 15,0 0 32-15,0 0 0 0,0 0 240 0,0 0 48 16,0 0 16-16,0 0 0 0,0 0-80 0,0 0-32 16,0 0 0-16,0 0 0 0,0 0-672 0,7 7-144 0,2 0-32 0,-9-7 0 0,7 7-464 0,-7-7-112 31,0 0-16-31,0 0 0 0,0 0-320 0,0 0 0 15,3 11-160-15,-3-11 160 0,0 0 0 0,0 0 0 16,0 0 160-16,0 0-32 0,-12 7 0 0,0-4 0 16,1-2 0-16,0-2 0 0,0-2-128 0,1 0 0 15,-1-1 0-15,0 0 0 0,1 1 0 0,-1-1 144 0,-2-3-144 0,2 3 0 16,3 1 128-16,-2-3-128 0,-1 5 0 0,1-3 0 16,10 4 0-16,-12 0 0 0,2 0 0 0,-1 1 0 0,-2 2-144 0,1 4 144 15,-1-3-128-15,1 3 128 0,-2 3 0 16,-3 1-160-16,2-1 160 0,-3 1 0 0,-3 0 0 0,-3 0 0 0,2-1 0 15,-6 1 0 1,-2 3-288-16,1 0 48 0,-3 1 16 0,-3-1 0 16,-1 4 48-16,1-1 16 0,3 3 0 0,0-1 0 15,3 1 160-15,1-2 144 0,0-1-16 0,-1-2-128 16,-1-3 0-16,-2 0 0 0,-2-1 0 0,-5-4 0 0,0 0 0 16,-5-3 0-16,1-1 0 0,-7-2 0 15,-3-2-208-15,3 1 48 0,4 0 16 0,3-3 0 0,3 1 144 0,6 1 0 0,-1 0-144 0,3 1 144 0,2 0 0 0,3 0 0 16,4 1 160-16,0 2-160 15,3 0 0-15,-1-2 0 16,3 2 0-16,4 1 0 0,3-1 0 0,-2 1 0 0,1 0 0 0,-1 2 0 0,13-6 144 16,-12 2-144-1,-1 3 0-15,13-5 144 0,0 0-144 0,-11 2 0 0,11-2 0 16,0 0 0-16,0 0 128 0,0 0-128 16,0 0 192-16,0 0-64 0,0 0-128 0,0 0 192 15,0 0-192-15,6-9 192 0,2 2-16 0,-1 0 0 0,1-2 0 16,2 4 0-16,0 1-176 0,1-2-224 0,-3 5 48 0,5-4 16 15,-2 3-48-15,3-2-16 0,-3-2 0 0,3 5 0 16,0-4 64-16,1 3 16 0,2-3 0 16,-3 3 0-16,1-1 16 0,2 1 0 0,1 0 0 0,2-1 0 15,-1 1 128-15,4 2 0 0,2 0 0 0,-2 2 0 0,4-2 0 0,2 0-128 16,3 3 128-16,2-1-128 0,3 3 128 0,1-4 0 16,1 2 0-16,-3 0 0 0,0-1-192 0,2 3 0 15,-2-1 0-15,1 0 0 0,-1 1-112 0,-1 0-16 0,-1-4-16 16,3 5 0-16,-4-4 192 0,1 3 144 15,-1-3-192-15,2 0 192 0,-3-4 0 16,-3 1 128-16,-4 0 0 0,-1-4 16 16,-4 3 48-16,-2-1 0 0,-4 1 0 0,-2 0 0 15,-1-3 64-15,-4 3 32 0,-7 2 0 0,0 0 0 16,7-4 160-16,-7 4 48 0,0 0 0 0,0 0 0 0,0 0-256 0,0 0-48 16,0 0-16-16,0 0 0 0,0 0-176 0,0 0-144 15,0 0 144-15,0 0-208 0,0 0 208 0,0 0-144 0,0 0 144 0,-12 6-128 16,1-1-64-16,-3-1-16 0,-4 1 0 0,-5 0 0 31,-2-4-304-31,-7-2-48 0,-6-4-16 0,-2 0 0 16,1-4-192-16,-4-2-64 0,-6-1 0 0,2 1 0 0,-6-1 304 15,-2 1 48-15,-5-1 16 16,-1 1 0-16,-3-1 288 0,0 3 176 0,7 0-192 0,4 2 192 0,4 0 0 0,1 3 0 16,5-1 192-16,4 0-48 0,0 3 96 0,4 0 16 15,6 0 0-15,-3-1 0 0,4 1-256 0,0 2 0 16,6-2 128-16,1 0-128 15,6 2-480-15,5-3-144 0,10 3-16 0,0 0-16 16,0 0-2640-16,0 0-528 0,0 0-96 0</inkml:trace>
  <inkml:trace contextRef="#ctx0" brushRef="#br0" timeOffset="2327.67">9228 11753 8287 0,'0'0'368'0,"-7"11"80"0,2 1-448 0,-1-1 0 0,6-11 0 0,-7 12 0 16,0-1 1952-16,7-11 304 0,-7 14 64 0,7-14 16 15,-5 11-2144-15,5-11-416 0,0 0-96 0,-7 12 0 16,7-12 1232-16,0 0 256 0,0 0 48 0,0 0 16 15,0 0 1536-15,0 0 304 0,4 11 64 0,-4-11 16 16,7 7-752-16,-7-7-160 0,11 3-16 0,-1-1-16 16,1 0-1216-16,-3-2-240 0,5-3-48 0,-5 2-16 15,2-2-400-15,1 1-80 0,3 0-16 0,-3-1 0 0,0 1 736 16,0 0 144-16,2-3 16 0,-2 0 16 31,3-1-1232-31,-3 1-256 0,3-2-64 0,0 0 0 0,1 0 1008 0,3-2 192 0,3 0 32 0,2 0 16 16,3 2-144-16,-1-2-16 0,5 2-16 0,-1 2 0 0,1-3-368 0,0 3-64 0,-2-2 0 0,0 2-16 15,1-2-176 1,-4 3 0-16,3-6 144 0,-3 6-144 0,-3-3 128 0,0 3-128 16,2-3 128-16,-6 3-128 0,3 1 144 15,-3 3-144-15,0-4 192 0,-1 3-192 0,-3-1 0 16,1 2 0-16,-3 2 0 0,-3-1 0 0,-9-1 192 0,0 0-64 16,0 0 0-16,0 0-128 0,0 0 0 0,0 0 0 0,0 0 0 15,0 0 0-15,0 0 224 0,0 0-64 0,0 0-16 0,0 0 0 16,0 0 0-16,-11 6 0 0,11-6 0 0,0 0 0 15,0 0-144-15,0 0 0 0,0 0 144 0,0 0-144 16,0 0 128-16,-5 14-128 0,5-14 128 0,-5 12-128 16,5-12 0-16,-7 13 0 15,7-13 0-15,-8 11 0 0,1-1 0 0,-7-1 0 16,2-2 0-16,-4-3 0 0,-5 1 0 0,-1-3-128 0,-3-2 128 0,-6 0 0 16,2 0 0-16,-6-2 0 0,2-1 0 0,-3 1-128 15,-4-2-64-15,1 1-16 0,0-1 0 0,2 0 0 0,1 1 208 0,2 1-176 16,6-1 176-16,3 1-160 15,4 2 160-15,3 0 0 0,0 0 0 0,4 0 0 16,0-2 0-16,0 2 0 0,3 0 0 0,11 0 0 16,-17 0 0-16,17 0 0 0,0 0 0 0,-11 2 0 31,11-2-512-31,0 0-32 0,0 0 0 0,0 0 0 0,0 0 368 0,0 0 176 0,0 0-160 0,0 0 160 16,0 0 0-16,0 0 0 0,0 0 0 0,0 0 0 15,14 0 0-15,-3 0 0 0,2 0 0 0,2 0 0 16,-1 0 0-16,1 0 0 0,3 0 0 0,3 0 0 0,4 0 192 0,6 0-192 15,1 0 192-15,4 0-192 0,3 0 160 0,1 2-160 16,0-1 128-16,2 3-128 0,4-2 192 16,-3 0-64-16,-1 1 0 0,1 1 0 0,-3 1-128 0,2-3 0 0,1 0 144 0,3-1-144 15,-2 1 160-15,-2 0-32 16,-2-2-128-16,-5 0 192 0,-6 0 112 0,-1-2 16 16,-3-1 0-16,-4 1 0 0,-3-2-48 0,0 1 0 0,-4-1 0 0,0 0 0 15,-3 1 0-15,0-1 0 16,1 1 0-16,-3 3 0 0,1-2-144 0,-2 2-128 15,2 0 192-15,-3 2-192 0,4 0 0 0,-11-2 0 16,9 5 0-16,-9-5 0 0,9 3 0 0,-9-3 0 16,0 0 0-16,5 11 0 0,-5-11 0 0,0 0 0 0,-5 13 0 0,-2-1 0 0,-2-3 0 0,-4 0-192 31,-5-2 0-31,-3-4 0 0,0 3-32 0,-7-3 0 0,-1-1 0 0,-3-2 0 16,-4 0-32-16,-6-2-16 0,-1-3 0 0,-3 3 0 0,2-3-48 0,1 0 0 15,6-1 0-15,0 3 0 31,1-1-192-31,-1-1-64 0,0 1 0 0,1 2 0 0,1 1 0 16,2 1-16-16,-2 0 0 0,-1 1 0 0,1 3 256 0,-1 1 48 0,-2-1 16 0,4 3 0 0,2-2 96 0,3 2 32 0,4 2 0 0,4-2 0 31,0 2 416-31,3 0 96 0,4 0 16 0,0-2 0 32,3 0-1584-32,1 0-304 0,3 2-64 0,7-9-16 0,-4 8 1168 0,4-8 224 0,0 0 64 0,0 0 0 15,0 0-96-15,0 0-16 0,0 0 0 0,10 6 0 16,1-2 240-16,0-4 0 0,3-2 0 0,4 0 0 15,-1-5 0-15,5 0 0 0,6-2 0 0,1 2 0 0,6-1 0 0,4 0 240 0,0-1-48 0,2 2-16 16,-2 0-32-16,0 0 0 0,0-2 0 0,-3-1 0 16,0 1-144-16,2 0 0 0,-2-2 0 0,0-1 128 15,2-2 528-15,3 3 112 0,-2 0 0 0,2-1 16 16,3-1 112-16,-5 1 0 16,-3-1 16-16,-4 3 0 0,3 0-320 0,-6 2-64 15,-1-2-16-15,1 3 0 0,-1 0-128 0,-3 2-16 0,-2-1-16 0,0 2 0 0,-5 1-224 0,0 2-128 16,1 1 160-16,-4-3-160 0,-1 3 128 0,-4 0-128 31,-10 0 0-31,0 0 144 0,0 0-400 0,0 0-64 0,0 0-32 16,0 0 0-1,-12 0-176-15,-4-3-48 0,-2 2 0 0,-5-5 0 0,-7-1 160 0,-4-1 32 16,-5 1 0-16,-7-3 0 16,-4 2-128-16,-10-3-32 0,-7 1 0 0,2-4-19344 0</inkml:trace>
  <inkml:trace contextRef="#ctx0" brushRef="#br0" timeOffset="7606.39">13551 9830 1311 0,'0'0'128'0,"0"0"-128"0,0 0 0 0,0 0 0 15,0 0 4352-15,0 0 832 0,0 0 192 0,0 0 16 0,0 0-4064 16,0 0-816-16,-11 3-176 0,0-3-16 15,1-3 192-15,-1 0 32 0,1 2 16 0,-1-5 0 16,0 2 336-16,0 0 64 0,1 0 0 0,1-3 16 16,-2 0-48-16,4 0-16 0,-2-4 0 0,2 4 0 15,0 1-656-15,7 6-256 0,-7-11 176 0,2 0-176 16,1 0 0-16,2-1 0 0,2 3 0 0,-3-1 0 16,1 2-176-16,2 1-16 0,-2 0-16 0,-1-2 0 0,3 2 208 0,0 7 0 15,0 0 0-15,0 0 0 16,0 0 128-16,0 0 0 0,0 0 16 0,0 0 0 0,0 0 784 0,0 0 160 15,0 0 16-15,0 0 16 16,0 0-544-16,0 0-128 0,0 0 0 0,0 0-16 0,0 0-144 0,0 0-32 16,-9 7 0-16,9-7 0 0,0 0-32 0,0 0-16 0,0 0 0 0,0 0 0 15,0 0-16-15,0 0 0 0,0 0 0 0,0 0 0 32,0 0 16-32,0 0 0 0,0 0 0 0,0 0 0 0,0 0 432 0,7 11 64 15,2-5 32-15,0 1 0 0,1-1-160 0,1-2-16 16,1-2-16-16,-3 3 0 0,2-3-176 0,1 0-48 15,-1 2 0-15,0 2 0 0,1-2-320 0,-3 0 0 0,-9-4-160 16,10 6 160-16,1-5 0 0,-1 2 0 0,1-1 0 0,-11-2 0 0,11 0 0 0,-3 0 144 16,-8 0 16-16,13 0 0 15,-13 0 0-15,11-2 0 0,0-1 0 0,-1 2 0 16,-2 1 96-16,2-5 0 0,1 3 16 0,-1-4 0 16,-2 2-144-16,3 2-128 0,2 4 192 0,-2-4-192 0,0 0 0 0,0-3 0 15,0-2 0-15,2 7 0 0,0 0 0 0,-1-2 0 16,2-2 0-16,-1 1 0 0,1 0 0 15,-2-1 0-15,3 0 0 0,-1-1 0 0,0-2 0 0,0 2 0 16,-1 3 0-16,1-2 0 16,0 1 144-16,0 1-144 0,0-2 0 0,-1-1 144 0,-1 3-144 15,2-1 0-15,-3-3-160 0,3 3 160 0,0-4 0 16,-2 3 0-16,1-3 176 0,-2 2-48 0,0 1-128 16,3-1 0-16,0 0 0 0,-3-1 0 0,3 3 0 0,-3 1-160 0,0-3 160 0,2 1 0 15,-1 0 0-15,1 1 0 0,1-4 0 0,1 3 0 16,-1-3 0-16,1 2 0 15,2 3 0-15,-3-2 0 0,0 1 0 0,1 0 0 0,2 2 0 0,1 0 0 16,-2-4 0-16,0 4 0 0,0-2 0 0,0 3 0 16,-2 0 0-16,2 3 0 15,-2-3 128-15,1 1-128 0,2 2 0 0,-3-1 0 16,1 0-128-16,2 1 128 0,-2-3 0 0,2 2 0 0,1 0 0 0,-4 1 0 16,4 1 0-1,-4-1 0-15,0 1 128 0,1-1-128 0,-1 1 0 0,0-2 0 0,0 0 0 0,-1 1 0 16,-1 0 0-16,1 1-128 15,1-2 128-15,-1 0-208 0,1-2 208 0,0 0 128 16,0 3 0-16,-3 1-128 0,3 1 0 0,-2-3 0 0,1 1 0 0,-1-1 0 0,2 0 0 0,-3 0 0 16,3 3-160-16,0-1 160 0,0-1 0 0,0 1 0 31,-1 3 0-31,3-2 128 0,-2 0-128 0,0 1 0 0,0 1 0 0,1 0 0 16,-1-2 0-16,0 1 0 0,-3-1 0 0,3 0 0 15,4-5 0-15,-4 2 0 0,1 3-160 16,-1-1 160-16,0 0 0 0,0-1 0 0,1-5 0 0,2 2 0 15,-1 5 0-15,0-4 0 0,-2-2 0 0,0 1 0 0,1 0 0 0,-1 0 0 16,0 1 176-16,0 0-48 16,-3-1-128-16,3 0 0 0,-2 0 0 0,1 2 0 15,-1-2 0-15,2 2-160 0,-3 3 160 0,3-3-208 0,-3-2 208 0,0 2 0 16,3 1 0-16,0-3 0 16,-3 1 0-16,3 2 0 0,-3 0 0 0,2-1 0 0,2-2 0 0,-4 2 0 0,3 1 0 0,-3-3 0 15,2 1 0-15,-1 0 128 0,1 1 0 0,-1 1-128 16,1-6 0-16,-1 3 0 15,1 3 0-15,-2-3 0 0,0 0 0 0,-1 0 0 0,3 1 0 0,-1-2-144 32,-1-4 144-32,-1 4 128 0,1 1-128 0,-2-1 176 0,0 1-176 15,3-5 0-15,-3 3 0 0,2-3 128 0,1 7-128 0,-3-4-144 16,3 0 144-16,-1-3-208 0,0 3 208 0,-1-3 0 16,1 0 0-16,-2 4 0 0,0-2 0 0,-9 3 0 0,10-4 0 15,-3-1 0 1,0 0-1008-16,-7 5-144 0,7-11-48 0,-3 1-12112 15,-3 2-2416-15</inkml:trace>
  <inkml:trace contextRef="#ctx0" brushRef="#br0" timeOffset="13760.84">13789 9102 30687 0,'0'0'1360'0,"0"0"288"0,0 0-1328 0,0 0-320 0,0 0 0 0,0 0 0 16,7-4 0-16,-7 4 0 15,0 0 0-15,0 0 0 0,0 0-224 0,0 0 32 16,0 0 16-16,0 0 0 0,7 6 176 0,-7-6-192 16,0 0 192-16,0 0-192 15,0 0 448-15,0 0 96 0,0 0 16 0,0 0 0 16,0 0 448-16,0 0 80 0,0 0 32 0,0 0 0 15,0 0 96-15,0 0 0 0,0 0 16 0,0 0 0 0,0 0-272 0,0 0-64 16,0 0-16-16,0 0 0 0,0 0-128 0,0 0-32 0,0 0 0 0,0 0 0 16,0 0-160-16,0 0-48 0,0 0 0 0,0 0 0 15,0 0-176-15,0 0-144 0,0 0 192 0,0 0-192 16,0 0 144-16,0 0-144 16,0 0 0-16,0 0 144 0,0 0-144 0,0 0 0 15,0 0 0-15,0 0 0 0,0 0 288 0,0 0 32 16,0 0 0-16,0 0 0 0,0 0-192 0,0 0-128 15,0 0 144-15,0 0-144 0,0 0 0 0,0 0 0 0,-7 14 0 0,7-14 0 16,-7 16 0-16,-1-4 0 0,1 2 0 0,0-3 0 16,7-11 0-16,-7 11 0 0,-3 1 0 0,2 0 0 15,-2-1 0-15,-1-4 0 0,0 0 0 0,-3 1 0 0,1-1 0 0,1 0 0 16,-2 0 0-16,-4 0 0 0,-2-3 0 0,1 2 0 31,1-1 0-31,-3 1 0 0,0-3 0 0,-1 1 0 0,1-3 0 0,-4 5 0 16,1-5 0-16,2 3 0 0,-1-1 0 0,2 1 0 0,0 2 0 0,3 1 0 15,-3-3 0-15,3 3 0 16,2 0 0-16,-3 3 0 0,1 1 0 0,0 0 0 0,1-1 0 0,2 1 0 0,-6 0 0 0,0 3-160 31,2-2 160-31,-2 2 0 0,3 3 0 0,-6-3 0 0,2 0 0 0,-3 1 0 0,0 2 0 0,-1-4 0 32,-1 3 0-32,1-2-160 0,-3 2 160 0,3 0-208 0,1-2 208 0,2 0 0 15,1 2 0-15,-2-3 0 0,3 1 0 0,-1 0 0 0,0-1 192 16,1 1-192-1,-4 0 0-15,0 2 0 0,0 0 0 0,-2 1 0 16,1-2 0-16,-2 2 0 0,0-2-160 0,-1 3 160 0,-1-1 0 0,2 1 0 16,-1-1 0-16,-3 1 0 0,1 0 0 0,2 0 0 0,0 0 0 0,1 0 0 15,3-1 0-15,-3 2 0 0,-1 0 0 0,1 0 0 16,-1 1 128-16,1-1-128 0,-4 3 0 0,2-1 128 16,-2 2-128-16,0-2 0 0,-5-1 0 0,0 0 0 15,1-1 0-15,0 2 0 0,1 2-192 0,0-2 192 0,6-2 0 16,-2 1 0-16,5-2 0 0,-5 3 0 0,5 1-176 15,-2-1 176-15,0 1-128 0,1 0 128 0,2-1 0 0,-3 3 0 16,3-4 0-16,0 0 0 0,0 4 0 0,0-4 0 16,-3-1 0-16,3 1 0 0,0 1 0 0,0-1 0 15,4 1 0-15,-4 0 128 0,1 2-128 0,5-5 0 16,-1 0 0-16,2 0 0 0,3 1 0 0,-2 0 0 0,2-1 0 16,1 0 0-16,0 0 0 0,-2 0 0 0,4-1 0 15,-1 1 0-15,-1 3 0 0,0-2 0 0,3 1 0 16,-1-1 0-1,1-1 0-15,2 2 176 0,-1-2-176 0,-1-3 192 0,4 2-192 0,-4-2 0 0,1 2 0 0,2-6 0 32,-2 3-160-32,1-3 160 0,0-1 0 0,2-1-144 0,-3 0 144 0,2-2 128 15,8-7-128-15,-11 9 176 0,1-4-176 0,10-5 128 0,-11 7-128 0,11-7 128 32,-11 9-128-32,1-2 160 0,10-7-160 0,-10 6 160 15,10-6 80-15,-8 7 16 0,8-7 0 0,0 0 0 0,0 0 0 0,-11 5 16 16,11-5 0-16,0 0 0 15,0 0 0-15,0 0 0 0,0 0 0 0,0 0 0 16,0 0-80-16,0 0-32 0,0 0 0 0,0 0 0 0,0 0 80 0,0 0 16 0,0 0 0 0,0 0 0 16,0 0-16-16,0 0 0 15,0 0 0-15,0 0 0 0,0 0-240 0,0 0 0 16,0 0 128-16,0 0-128 0,0 0 240 0,0 0 0 16,0 0 0-16,0 0 0 0,0 0-240 0,0 0 0 15,0 0 0-15,0 0-160 0,0 0 160 0,0 0 0 16,0 0 128-16,0 0-128 0,0 0 0 0,0 0 0 0,0 0-192 0,0 0 64 15,0 11 128-15,0-11 0 16,-3 12 0-16,3-12 0 0,0 0 0 0,0 11 0 16,0-11 0-16,-3 12 0 0,2-3 0 0,1-9 0 15,-6 12 0-15,1-4 0 0,5-8 0 0,-7 10-160 16,0-2 160-16,0 0 0 0,7-8 0 0,-7 9 0 0,0-1 0 0,0 0 0 16,0-1 0-16,7-7 0 0,-11 12 0 0,4-7 0 15,7-5 0-15,-7 9 0 0,0-3 0 0,7-6 0 16,0 0 0-16,0 0 0 0,-7 9 0 0,7-9 0 15,-7 8 0-15,7-8 0 0,0 0 0 0,0 0 0 16,0 0 0-16,0 0 0 0,0 0 0 0,0 0 0 0,0 0 192 0,0 0-64 0,0 0-128 0,0 0 192 16,0 0-192-16,0 0 0 0,0 0 0 0,0 0 0 31,0 0 0-31,0 0 0 0,0 0 0 0,0 0 0 16,0-11 0-16,0-1 0 0,4-1 0 0,2 0 0 15,-2 4 0-15,-1-5 0 0,4 0 0 0,-3 0 0 16,3 0 0-16,1 0 0 0,2 1 0 0,-3 0 0 15,0-1 0-15,0-2 0 0,1 2 0 0,2 0 0 0,-3 0 0 0,1 3 0 16,5-1 0-16,-5-1 0 0,2 1 0 0,-2-1 144 16,5 3-144-16,-5-4 128 0,2 3-128 0,1 0 0 15,0-1 0-15,-1 0-176 0,3 0 176 0,1-1-128 16,-1 5 128-16,4-6-128 0,-3 0 128 0,1 3 0 0,-1-2 0 16,0 5 0-16,2-3 0 0,0 0 0 15,-2 1-144-15,-1 2 144 0,1-2 0 0,0 3 0 0,0-4 0 0,-3 1 0 16,1 0 0-16,1 2 0 15,-1-3 0-15,1 1 0 0,1 2 0 0,-1 1 0 16,-1-5 0-16,1 3 0 0,-1-2 0 0,1 1 0 0,2 1 0 0,-4 0 0 16,2-2 0-16,-1-1 0 0,2-2 0 0,0 2 0 15,0 4 0-15,0-4 0 0,0 1 0 0,0 2 0 16,1-3 0-16,-4 0 0 0,3 1 0 16,0-2 0-16,0 3 0 0,0-1 0 15,0 0 0-15,1 1 0 0,-1-4 0 0,0 3 0 16,0-3 0-16,2-1 0 0,-1 1 0 0,-1 1 0 0,0 1 0 0,0-2 0 15,0 0 0-15,0 0 0 0,0 0 0 0,0 3 0 16,-2-3 0-16,2 3 0 0,0-3 0 0,0 3 0 0,-3 0 0 16,3-2 0-16,1 2 0 0,-1 3 0 15,3-6 0-15,-2 1 0 0,2 1 0 0,1-5 0 16,-2 2 0-16,0 1 0 0,1 0 0 0,-2-2 0 16,1 2 0-16,0 0 0 0,-2-2 0 0,0 0 0 15,0 0 128-15,2-2-128 0,-3 2 128 0,3-2-128 16,1 4 0-16,-2 0 0 0,2-2 0 0,1 0 0 0,-2 2 0 0,3-1 0 15,0 2 0-15,1 2 128 0,-2-4-128 16,0 2 128-16,0 2-128 0,3 0 128 0,-3 0-128 16,3 0 0-16,1 1 0 0,-1-1 0 0,0 1 0 0,-3 0 0 15,3 2 0-15,-3-3 0 0,3 4 0 0,-1-4 0 16,1 4 0-16,-5-3 0 0,2 0 0 0,0 2 0 16,-4-3-128-16,2 1 128 0,0 2 0 0,-3 1-176 0,1-5 176 0,-1 3-128 15,-1-1 128-15,1 2 0 16,-2-4 0-16,0 5 0 0,-1 1 0 0,1-1 0 15,0 0 0-15,3 1 128 0,0 0-128 0,-3 1 0 0,0-1 0 0,0 4 0 16,2-4 0-16,-1 2 0 0,1 1 0 0,1-1 0 16,1-3 0-16,-1 1 0 0,0 3 0 0,0-2-128 15,4-1 128-15,-2 1 0 0,2-2 0 16,0 1 128-16,1-1-128 0,-1 0 0 16,1 0 0-16,1 0 0 0,0 0 0 0,1 2 0 0,0-4 0 15,0 0 0-15,0 3 0 0,-3-1 128 0,-3 0-128 0,2-3 128 16,-2 1-128-16,2 0 0 0,-3 2 0 0,-2-2 0 15,1 0 0-15,1-2 0 0,-3 1 0 0,0-1 0 16,0 0 0-16,0 1 0 0,2-1 0 0,-2 1 0 16,0-2 144-16,-1 2-144 0,3-4 192 0,-1 3-192 15,-1-3 192-15,0 4-64 0,3-1 0 0,-2 0-128 0,1 0 128 16,1 0-128-16,2 1 0 0,0-1 0 16,3 0 0-16,-1 1 0 0,0-1 0 0,0-2 0 15,1 1 0-15,0 0 0 0,-4 3 0 0,2-5 0 0,-2 3 0 0,-1-3 0 0,0 2 0 0,-3 3 0 16,0 0 128-16,-1 0-128 0,1-3 0 0,-4 3 0 31,0 0 0-31,0 2 0 0,0 0 0 0,0 0 0 16,-3-2 240-16,0 2-16 0,2 0 0 0,-6 7 0 0,4-7-224 0,-4 7 0 15,4-6 0-15,-4 6 0 0,0 0 0 0,0 0 0 0,0 0 0 0,0 0 0 16,0 0 0-16,0 0 144 0,0 0-144 0,0 0 128 16,4-7-128-16,-4 7 128 15,0 0-128-15,0 0 128 0,0 0-128 0,0 0 160 16,0 0-160-16,0 0 160 0,10 4-160 0,-10-4-144 15,7 7 144-15,0 0-208 16,0 2-672-16,-3 3-128 0,3 1-16 0,0 4-14432 16,3-1-2880-16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7T18:03:48.17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17753 8592 20959 0,'0'0'1856'0,"0"0"-1472"16,0 0-384-16,0 0 0 0,-16-9 0 0,16 9 0 16,-12 0 0-16,1 1 0 0,-1 4 3968 0,1 0 704 15,-1 2 160-15,3 4 32 0,0 3-3968 0,0 2-896 16,2 0 0-16,-2 5 0 0,2 0 0 0,0 1 0 0,0 6 0 0,2-2 0 16,4 2 0-16,-2 3 0 0,-1 1 176 0,4 4-176 0,0 0 176 0,0 1-176 15,0 0 160-15,0-3-160 0,0 0 1264 0,0-1 144 16,-3 1 48-16,-1 3 0 15,-3-1-304-15,0 6-48 0,0 1-16 16,-4 4 0-16,0 2-832 0,1 1-256 0,-4 3 0 0,-1 0 128 0,-2-3-128 0,-1 2 0 16,1-1 0-16,2 0 0 15,-2-5-144-15,5-3-48 0,-2-4-16 16,1-7 0 0,5-10-816-16,1-8-176 0,3-7-16 0,4-7-16 15,0 0-1904-15,11-14-384 0,3-8-80 0</inkml:trace>
  <inkml:trace contextRef="#ctx0" brushRef="#br0" timeOffset="445">18423 9387 47919 0,'17'11'4256'15,"-3"0"-3408"-15,-3 0-672 0,-7 0-176 0,-4-11 160 0,-10 13 0 0,-2-2 0 0,-13-3 0 0,-6-2-160 0,-5-5 0 16,-10-2-192-16,-4-2 192 0,-12-7 0 0,-5-1 0 16,-1-3 0-16,4 0 0 31,7 2-576-31,11-1-32 0,7-2-16 0,4 4 0 16,10 0 64-16,7 4 16 0,7 4 0 0,11 3 0 0,0 0 544 0,0 0 144 0,0 0 16 0,1 11 0 15,9 3 512-15,1 3 96 0,7 5 32 0,3 3 0 16,3 3-400-16,8 1-80 0,4 3 0 0,3-4-16 15,7-3-96-15,-3 0-16 0,0-4 0 0,-1 2 0 16,1-7 0-16,-8 0 0 0,-1-1 0 0,-2 2 0 16,-2-3-192-16,0 0 176 0,-5 1-176 0,0 2 160 15,-4-5-160-15,-2 1 0 0,1-2 144 0,-6-4-144 16,1-3 0-16,-5-1 128 0,-10-3-128 0,0 0 0 0,5-14 192 0,-2-3-48 16,-3-1 0-16,-4-2 0 0,-3 0-144 15,0-1 128-15,-4 0-128 0,4 0 128 0,0 1-128 0,-3-1 0 0,2-2 0 0,-2 3 0 16,2-1 0-16,-5 5 0 15,5 2 0-15,-2 3 0 0,3 2-128 0,7 9-64 16,0 0-16-16,0 0 0 16,-5 15-1888-16,2 9-368 0</inkml:trace>
  <inkml:trace contextRef="#ctx0" brushRef="#br0" timeOffset="1301.51">19067 9530 17039 0,'0'0'1520'0,"14"2"-1216"0,-1-2-304 0,-1 0 0 0,1 0 4352 0,-1 1 832 15,-1 0 144-15,-1 2 48 0,-1 0-2992 0,-9-3-592 16,9 8-112-16,-4-1-16 15,-5-7-1200-15,0 0-224 0,2 10-48 0,-2-10-16 0,-7 11-176 0,-5 0 0 0,-1-4 0 0,-8 2 0 16,-2-2 0-16,-4 0-192 0,2-2 0 0,0 1 16 0,4-1 176 0,-3 0-208 16,5-1 80-16,-2 1 128 0,3 0 0 15,0 1 0-15,4-3 144 0,14-3-16 0,-17 6-128 16,17-6 0-16,-11 10 128 0,11-10-128 16,0 0 128-16,0 15-128 0,3 2 128 0,4-2-128 0,8 4 304 0,3 2-16 15,0 3 0-15,3 4 0 16,3 3-64-16,1-2-16 0,7 0 0 0,-3 2 0 0,3-2-32 15,0-1-16-15,0-7 0 16,-2 1 0-16,-5-6-160 0,-4-4 0 0,-7-4-192 0,0-5 192 16,-7-3 0-16,0-7 0 0,0 0 0 0,-3-7 192 0,-2-4-416 15,0 0-80-15,1 0-16 0,-3-3 0 16,0-8 608-16,1 2 112 0,-1 1 32 0,0 1 0 16,3 4 32-16,0-1 16 0,-3 2 0 0,1 5 0 15,5 1-16-15,-5 3 0 0,2 4 0 0,-3 7 0 0,0 0-208 0,0 0-32 0,4-5-16 0,-4 5 0 16,10 5-32-16,-6 2-16 0,3 0 0 0,-3 5 0 15,6 3-160-15,-6 4-144 16,3 3 144-16,0 6-208 0,3 0 208 0,-2 2-176 16,2 5 176-16,-2 0-160 0,2 8-96 0,1 5 0 15,-1 2-16-15,1 3 0 16,7 2 272-16,0 3 0 0,-4 6 0 0,4 0 0 0,-4 0-192 0,0 4 192 16,-5-1-192-16,-4-8 192 0,-5-4-192 0,-7-9 192 15,-3-5-192-15,-8-5 192 0,-4-2-160 0,-9-5 160 16,-2-8-128-16,-9-3 128 15,-5-6-1584-15,-9-3-224 0,-4-5-48 16,6-4-17456-16</inkml:trace>
  <inkml:trace contextRef="#ctx0" brushRef="#br0" timeOffset="1926.16">20136 8358 4079 0,'0'0'176'0,"-5"10"48"0,-2 2-224 0,1-2 0 0,6-10 0 0,-7 14 0 15,7-14 704-15,-7 8 112 0,7-8 16 0,-7 13 0 0,7-13-976 0</inkml:trace>
  <inkml:trace contextRef="#ctx0" brushRef="#br0" timeOffset="2337.34">20283 8656 4079 0,'0'0'368'0,"14"5"-368"0,-3-5 0 0,0 0 0 0,-11 0 5696 0,11-3 1088 15,-1-1 192-15,-10 4 64 0,8-5-4000 0,-8 5-800 16,0 0-144-16,0 0-48 0,0 0-1264 0,0 0-256 16,0 0-48-16,0 0-16 0,0 0-336 0,0 0-128 0,0 0 0 0,0 0 144 15,0 0-144-15,0 0 0 0,0 0 0 0,-8-2 0 16,8 2 0-16,-7-5 0 0,0-2 0 0,-1 2 128 16,1-3 128-16,-3 1 0 0,3 0 16 0,-1 0 0 15,1 2 400-15,0-2 80 0,0 1 16 0,0-1 0 16,0-2-160-16,0 2-32 0,7 7 0 0,-10-7 0 0,10 7-144 0,-8-3-48 15,8 3 0-15,-12-4 0 0,12 4-96 0,-12 0-32 16,12 0 0-16,-11 4 0 0,11-4-256 0,0 0 0 16,0 0 0-16,-7 12 0 0,3 2 272 0,4-1 0 15,0 1 0-15,2 0 0 0,4 2 64 0,0 0 16 16,1 3 0-16,-3-1 0 0,5 3-160 0,0 1-16 0,1 3-16 0,1 3 0 16,3 0-32-16,1 5-128 0,2 5 192 0,-2 5-64 31,2 7-128-31,-2 2 128 0,2 3-128 0,-3 10 128 15,1 3 0-15,-1 13-128 0,-4 4 192 0,-3 3-64 16,-2-1-128-16,-2 10 0 0,0 0 0 0,-6 2 0 16,-1 0 0-16,-3-10 0 0,-4-7 0 0,-6-6 0 15,-1-7-1680 1,-3-5-368-16</inkml:trace>
  <inkml:trace contextRef="#ctx0" brushRef="#br0" timeOffset="8017.21">22179 8227 28335 0,'0'0'1248'0,"0"0"272"0,0 0-1216 0,0 0-304 0,0 0 0 0,0 10 0 0,1-3 0 0,2 4 0 0,0 3 128 0,4 3-128 16,0 5 128-16,4 3-128 0,0 7 144 0,0 2-144 15,3-1 192-15,-3 3-64 0,6 3-128 0,-3 0 192 16,-3 4 16-16,3-1 0 0,-2 2 0 0,1-7 0 31,-2 2-208-31,-4-7 0 0,1-7 0 0,-2-1 0 16,1-6 0-16,-7-3 144 0,1-6-144 0,-1-9 128 0,0 0 240 0,0 0 32 16,0 0 16-16,0 0 0 0,-8-13-416 0,-4-2 0 15,0-3 0-15,1-7 0 0,3-6 0 0,-2 2 256 16,-4-7-32-16,3 1-16 0,4-6-208 0,-4 1 0 15,4-1 128-15,-4-5-128 0,4-4 544 0,-6-7 64 0,1-4 16 0,-2-3 0 0,0-3-464 16,-3-1-160 0,-1-4 0-16,3 1 144 0,-2-7-336 0,3 3-64 0,1 1 0 15,-1 6-16-15,3 7 272 0,2 3-192 0,-1 10 192 0,3 4-160 16,3 5 160-16,1 7 0 0,3 4 0 0,1 9 0 16,3 5 832-16,3 7 112 0,2 1 16 0,2 6 0 0,1 6-96 0,7 7-16 15,6 6 0-15,3 10 0 0,4 8-672 0,1 6-176 16,2 8 0-16,-3 1 0 0,-3 4 0 15,2 1 0-15,1 0 0 0,0-7 0 16,4-1 0-16,-1-3 0 0,6-3 0 16,-2-2 0-16,0-5 144 0,0-1 0 0,4-3 0 15,-1 3 0-15,-5-3-16 0,1 1 0 0,1-2 0 0,0-2 0 16,-1-1 736-16,-1-6 144 0,2-1 16 0,2 0 16 16,1-3-576-16,-2-3-112 0,-2 2-32 0,-5-6 0 15,-2 0-1984 1,-5-4-416-16</inkml:trace>
  <inkml:trace contextRef="#ctx0" brushRef="#br0" timeOffset="8974.34">23216 8351 25055 0,'0'0'2224'0,"7"7"-1776"0,-7-7-448 0,4 11 0 0,0-1 2096 0,-4-10 336 0,3 14 64 15,-3-3 0 1,0 0-1984-16,0-11-512 0,-4 14 0 0,4-14 0 16,0 0 0-16,-7 7-256 0,7-7 16 0,-14-3 16 15,4-5-432-15,2-5-96 0,-3-5-16 16,1-3 0-16,-4-1 768 0,3-7 256 0,-3-2 0 0,3-2 0 0,0-5 496 0,4 1 80 16,0-5 32-16,1 3 0 0,2-3-64 0,1-1-16 15,3-1 0-15,0-6 0 0,-1-5-336 0,-2-4-64 0,-1-5 0 0,-1-6-16 31,3-6-368-31,-5-1 0 0,-2-3 0 0,2-2 128 16,-2-7 48-16,-5-4 16 0,-2-5 0 0,-5 2 0 0,1 1-192 0,-3-2-272 16,0-5 64-16,-3-1 16 15,-1-3-896-15,-6 7-160 0,0 5-32 0,-3 15-14656 0</inkml:trace>
  <inkml:trace contextRef="#ctx0" brushRef="#br0" timeOffset="9597.7">21943 9869 15599 0,'-7'-14'688'0,"0"3"144"0,0-3-656 16,-4-1-176-16,1-4 0 0,-1 0 0 0,0-1 1872 0,1 0 352 0,0-1 64 0,2 3 16 0,1-1-1024 0,3 1-208 15,1 4-48-15,0 0 0 16,3 0 256-16,3-1 32 16,0 1 16-16,4 0 0 0,4 0 656 0,3 0 128 15,4 0 16-15,3 1 16 0,6-1-752 0,7-2-160 16,5 0-16-16,7-3-16 0,5 1-416 0,2-4-80 0,-6-3 0 0,2-6-16 16,1-1-256-16,7-1-48 0,2-6-16 15,10 0 0-15,9-5-64 0,2 3-16 0,1-3 0 0,-2-6 0 0,-1-3-112 0,0 0-32 16,7 2 0-16,-2 2 0 0,-7-1-144 0,-9 4 192 15,-7 10-192-15,-12 4 192 0,-7 8-192 16,-9 6 0-16,-6 4 0 0,-8 5 0 0,-4 5-288 0,-14 4 16 16,9 0 0-16,-9 0 0 15,0 0-256-15,0 0-48 0,-7 16-16 0,-7-2 0 32,-4 4-2272-32,-3-4-448 0,-4 4-80 0</inkml:trace>
  <inkml:trace contextRef="#ctx0" brushRef="#br0" timeOffset="10239.04">22000 10877 30575 0,'18'5'2720'16,"-2"2"-2176"-16,-4 0-544 0,-1 0 0 0,-6 3 2688 0,-1-2 448 0,1 5 64 0,0-2 32 15,-5 3-2592-15,1 1-512 0,0 5-128 0,-1 2 0 16,0-1-160-16,-1-2-64 0,0 2-16 0,1 0 0 16,0 0 240-16,0-6 0 0,0-2 0 0,0-13 0 15,-3 11 0-15,3-11 128 0,0 0 0 0,0 0-128 16,-11-5 0-16,4-7-320 0,4-3 32 0,3-6 16 0,3-4-96 0,-1-7-16 15,7 0 0-15,1-4 0 0,3-2 384 0,1 2 0 16,6 1 160-16,-1 2-160 0,4 1 400 0,2-3-16 16,-4 1-16-16,0 2 0 0,-2 0-144 0,2 4-32 15,3 0 0-15,-2 6 0 0,0 3-192 0,2 3 0 16,-3 2 0-16,1 6 0 0,3 2 224 0,-1 2 0 16,5 1 0-16,-2 2 0 0,1 2 320 0,0 5 64 15,0 0 16-15,-3 6 0 0,1-1-240 0,1 7-32 0,2 3-16 0,-4 7 0 16,0 1-336-16,0 6 0 0,-4 4-192 0,1 4 64 0,2 3 128 0,1 6-128 15,0 5 128-15,-4 2-128 0,4-2 128 0,-2-3-128 16,-1-4 128-16,2-4-128 16,-4-5 128-16,0-6 0 0,-1-6 0 0,-5-5 0 0,2-6 0 0,-6-4 0 15,-2-6 128-15,-8-8-128 16,0 0 0-16,0 0-192 0,-8-4 32 0,-6-5-13200 31,-10-2-2640-31</inkml:trace>
  <inkml:trace contextRef="#ctx0" brushRef="#br0" timeOffset="11246.76">21812 9668 5407 0,'0'0'480'0,"0"0"-480"0,0 0 0 0,0 0 0 0,0 0 6192 0,0 0 1136 16,0 0 224-16,0 0 64 0,0 0-5632 0,-4 16-1136 15,1-2-208-15,0-1-64 16,2 3-80-16,1 5-32 0,0 7 0 0,1 5 0 16,2 9-320-16,0 11-144 0,-2 5 128 0,2 13-128 0,1 12 128 15,6 4-128-15,1 5 0 0,3-2 128 16,7-7-128-16,-1-1 0 0,3-3 0 0,5-6 0 0,6-9 0 0,2 1 0 0,-1-1 144 0,1 0-16 31,2 0 464-31,-5 0 112 0,-2 0 0 0,-2-4 16 0,-8-3-224 0,1-2-48 16,-4-2-16-16,-1-3 0 15,-6 3-432-15,-1-7 0 0,-6-2-144 0,0-5 144 0,-4-4-176 0,-1-10 176 16,-6-4-160-16,1-10 160 0,6-11 0 16,-14 7-144-16,-1-7 144 0,1-9 0 0,0-7-352 0,-1-9 16 0,-3-7 0 15,-3-7 0-15,0-4 336 0,6-3 0 16,-4 0 0-16,6-3 0 0,3-1 0 0,-1-2 0 0,-1-1 0 15,5-7 0-15,2-4 240 0,-1-4-48 0,1-3 0 0,-2 3 0 16,3 2 16-16,-6 1 0 0,1 1 0 0,2-1 0 16,-4 4 0-16,2-2 0 15,0 2 0-15,-1 1 0 0,-1 6-208 0,0 4 0 0,1 4 0 16,-1 2 0-16,1-2 0 0,2 3 0 0,-2 4 0 0,-1 0 0 16,1 7 0-16,2 0 0 15,-4 4 0-15,3 3 0 0,2 4 0 0,4 6-192 0,6 4 48 0,-3 11 0 16,10-7 144-16,5 4 176 0,2 6-48 0,8 4 0 0,2 4 256 15,5 7 64-15,5 4 0 0,2 6 0 0,5 1-208 0,-5 9-48 0,0 1 0 16,-3 6 0-16,0-1-192 0,-1 2 0 0,-3 2 0 0,1 2 0 16,5 3 0-16,1-3 0 0,7 3 0 0,2 4 0 15,2 3 0-15,3 1 0 16,0-1 0-16,1 2 0 0,-5-1 0 0,-2 0 0 16,-4 2 0-16,3-6 0 15,3-4 208-15,3-3 0 0,4-8 0 0,-6-4 0 16,-4-8 48-16,-3-7 0 0,-4-9 0 0,-7-8 0 15,-4-4 0-15,-6-8 16 0,1-6 0 0,-4-6 0 0,1-5-144 0,-6-7-128 0,-3-8 192 16,-4-8-192 0,-5-7 0-16,-2-1 0 0,-7 2-160 0,-6 5 160 15,-3-1-256-15,-2 2 64 0,-6 0 0 0,-1 0 16 0,-4-1 32 16,-3 1 0-16,-7 0 0 0,-4 0 0 0,-10 0-80 0,0-1-16 0,-2 1 0 0,7 0-13072 31,4-4-2624-31</inkml:trace>
  <inkml:trace contextRef="#ctx0" brushRef="#br0" timeOffset="11909.75">23761 10407 42207 0,'18'3'1872'0,"-18"-3"384"0,7 0-1808 0,-7 0-448 15,0 0 0-15,0 0 0 0,0 0 176 0,0 0-176 0,0 0 192 0,0 0-192 16,-13 5-256-16,5 1-176 0,8-6-16 0,0 0-16 31,0 0-1008-31,0 0-192 0,0 0-32 0,0 0-16 16,0 0 912-16,11-7 176 0,6 0 48 0,1-3 0 0,0 2 1792 0,3-6 384 0,4 3 64 0,-4-3 0 0,1 0-144 0,-1-4-48 16,4 0 0-16,-2 1 0 0,0 3-640 0,0-1-144 15,-2-4-32-15,-3 3 0 16,-4 5-656-16,0-1 0 0,-3 5 0 0,-1 1 0 31,-10 6-1952-31,12-3-416 0</inkml:trace>
  <inkml:trace contextRef="#ctx0" brushRef="#br0" timeOffset="13528.89">24638 9698 18479 0,'0'0'1648'0,"0"0"-1328"16,0 0-320-16,0 0 0 0,0 0 2928 0,0 0 512 0,8 6 96 0,-8-6 32 15,0 0-1840-15,0 0-384 0,0 0-64 0,4 12 0 16,-4-12-880-16,-5 11-160 0,-1 0-48 0,-2 0 0 16,-5 2-320-16,1-2-80 15,-5 0-16-15,-1 3 0 0,-4 0 224 0,1 3 0 16,0 2 0-16,3 2 0 0,-6-3 0 0,4 3-144 16,-1-3 16-16,3-1 0 0,0-2 128 0,4-1 0 0,3 0 0 0,-1-3 0 15,3 0 0-15,-1 3 0 0,6 0 0 0,0 0 0 16,4-1 0-16,0 2 0 0,1 2 0 0,2-1 128 15,4 1 528-15,0 1 112 0,7-2 32 0,0 2 0 0,4-2-64 0,5 3-16 0,-1-4 0 0,4 2 0 16,4-3 80-16,-3 0 16 16,7 1 0-16,1 2 0 15,-3-5-128-15,3 2-32 0,2 0 0 0,5-1 0 16,4-1-352-16,0 2-80 0,0 0-16 0,2 0 0 0,-7-3-208 0,-4 0 0 16,-8-1 0-16,-4-6 0 0,-4-1-160 0,-4-9 32 0,-9-2 0 15,-5-9 0 1,-9-8-1216-1,-9-11-256-15,-10-11-32 0,-17-20-11168 0,-10-18-2224 0</inkml:trace>
  <inkml:trace contextRef="#ctx0" brushRef="#br0" timeOffset="17658.86">17817 12061 30575 0,'3'-7'2720'0,"-3"2"-2176"15,-3-2-544-15,-4-6 0 0,-3-2 2240 0,-3-3 320 16,-3-7 80-16,-9-12 16 0,2 10-2128 0,9 8-528 15,-4 1 0-15,0 2 0 16,1-1-464-16,2 4-208 0,5 2-32 0,10 11-16 0,0 0 912 0,0 0 176 0,0 0 32 0,14 9 16 0,2 4 2080 0,3 6 432 16,5-1 80-16,2 4 0 0,1 5-1408 0,1 5-304 15,0 4-48-15,-6 3-16 0,2 4-752 0,-6 3-160 0,-3 0-16 16,-5 8-16 0,-9 6-288-16,-5 11 128 0,-7 5-128 0,-6 9 0 15,-5 4 0-15,-10 10-256 0,-4 8 32 0,-8-2 0 31,-4 1-1152-31,-5-6-224 0,1-4-64 0,6-7-13568 0,0-4-2704 0</inkml:trace>
  <inkml:trace contextRef="#ctx0" brushRef="#br0" timeOffset="17729.3">17563 13900 27695 0,'36'23'2464'0,"-8"-9"-1968"0,6 0-496 0,0-3 0 16,-4-4 3296-16,0-7 560 0,2-7 112 0</inkml:trace>
  <inkml:trace contextRef="#ctx0" brushRef="#br0" timeOffset="18149.47">18982 12918 22463 0,'7'5'1984'0,"-7"-5"-1584"16,0 0-400-16,0 0 0 0,0 0 5376 0,0 0 1008 0,0 0 192 15,-11 9 32-15,-2 0-5296 0,-2 2-1056 16,-6 1-256-16,-5 8 0 0,-6 5 0 0,-10 7-208 0,-8 7 48 0,-12 10 16 16,-5 4 144-16,0 4-160 0,3 0 160 0,6-3-160 15,6 1 160-15,8-4-208 0,6-7 80 0,5-8 128 0,5-4-320 0,10-3 64 16,4-1 16-16,2-3 0 16,10-1 480-16,4-5 80 0,3 1 32 0,6 1 0 15,3 1 928-15,2-1 192 0,4-2 48 0,4 1 0 0,2-2-784 0,2-4-160 0,7-3-16 0,1-4-16 16,13-7-544-16,5-10 0 0,6-8 0 0,4-7 0 47,2-10-1984-47,-3-4-384 0,-6-4-96 0,-4 3-16 15,1 5 1264-15,-11 6 240 0,1 8 48 0,-10 10 16 0,-4 4 2320 0,-9 0 480 0,-8 0 96 0,-8 0 0 0,-3-3-768 16,-11-3-144-16,-7-3-48 0,-9-7 0 0,-5-2-1024 0,-4 2 0 16,2-3-128-16,-7-1-16 0,0-3-32 0,-4 5 0 15,-3 0 0-15,0 4 0 16,3 3-2768-16,1 7-544 0</inkml:trace>
  <inkml:trace contextRef="#ctx0" brushRef="#br0" timeOffset="18216.59">18914 13553 8287 0,'29'12'736'0</inkml:trace>
  <inkml:trace contextRef="#ctx0" brushRef="#br0" timeOffset="18700.45">19531 12930 22463 0,'0'0'1984'0,"0"0"-1584"0,0 0-400 0,0 0 0 0,0 0 5312 0,-14-7 960 15,1-3 208-15,-6 3 48 0,1 1-5312 0,-3 1-1040 16,2 1-176-16,-2 4 0 16,-3 0-128-16,2 2 128 0,1 7 0 0,3 2 0 31,3 3-688-31,5 3-64 0,3 2-16 0,7 1 0 15,0 0 192-15,7 3 48 0,7-2 0 0,1-3 0 0,5 3 800 0,-1-3 176 0,5-3 16 0,1 2 16 16,0-3 176-16,2-3 48 0,0 0 0 0,1-1 0 16,0-6-320-16,1-1-48 0,6-5-16 0,2-3 0 0,2-2-320 0,0-4 0 15,-3 1 0-15,-1 3-192 16,-3 0-832-16,-3 3-160 0,-4 1-32 16,-4 3-16-16,-3 3 848 0,-3-3 192 0,-2 0 16 0,-6 0 16 0,-7 0 464 0,7-6 80 15,-7 6 32-15,-3-11 0 16,-1-3-272-16,-2-1-144 0,-1-3 160 0,-1 0-160 0,-6-3 144 15,3-3-144-15,-3-1 128 0,0-2-128 0,0 1 0 0,3 1-272 0,0 3 32 0,1 3 16 16,6 1-528-16,1 7-96 31,3 11-32-31,0 0 0 0,11-5 528 0,3 5 96 0,3 5 32 0,1 6 0 0,3 7 672 0,1 10 128 16,2 4 16-16,-2 5 16 0,2 2 304 0,1 4 64 16,-3 3 16-16,-1 0 0 0,-3 4 176 0,1 0 48 15,-4 0 0-15,-3 3 0 0,-5-4-336 0,-7 5-64 0,-2 1-16 16,-10 1 0-16,1-6-608 0,-5-4-192 0,-3-7 128 0,-3-3-128 15,-6-4 0-15,-7-4 0 0,-5-3-176 0,-13-5 176 32,-7-4-704-32,-5-6-16 0,-5-4-16 0,4-4-13968 0,9-3-2784 0</inkml:trace>
  <inkml:trace contextRef="#ctx0" brushRef="#br0" timeOffset="20186.97">20491 12188 40255 0,'0'0'1792'0,"0"0"352"0,0 0-1712 0,0 0-432 0,0 0 0 0,0 0 0 16,0 0 592-16,0 0 48 0,0 0 0 0,0 0 0 0,0 0-352 0,0 0-64 0,0 0-16 0,9 8 0 31,2 2 80-31,3-3 16 0,0 0 0 0,0 0 0 0,2 0-304 0,2-1 0 15,0-1-208-15,1-2 80 16,1 3 128-16,4-1 144 0,1 2-16 0,7-3-128 16,0 1 272-16,3 0-48 0,5-1-16 0,2 3 0 0,-4-3 96 0,-1 1 16 15,-1 2 0-15,-1 0 0 0,-5 2 240 16,-3 0 48-16,-2 2 16 0,-2 1 0 0,-2-3-496 0,-5 2-128 16,0 1 0-16,-2 1 0 0,-3-1 0 0,-1 0 0 15,-2-3 0-15,-1 7 0 0,0-5-192 0,-3 1-48 0,2 0-16 0,-6-12 0 31,1 12 256-31,-1-12-176 0,0 13 176 0,0-13-160 16,-1 11 160-16,1-11 0 0,0 0 128 0,-13 11-128 0,13-11 0 0,-15 14 0 16,4-4 0-16,-3 2 0 0,0 1 0 0,0-1-128 15,-2 5 128-15,0 4-128 0,0 1 128 0,2 6-128 16,-4 4 128-16,0 0-128 0,-1 3 128 0,-1 1 0 16,-1-2 0-16,-2 3 0 0,0-3 0 0,-5 1 0 0,-1-7 128 0,0-1-128 15,-6-2 0-15,3-1 0 0,-3-3 0 0,6-3 128 0,0-4-128 16,1-3 0-1,3-1 128-15,-1-3-128 0,1-3 0 0,4-1-320 16,3 0 64-16,4-3-9024 16,0 0-1824-16,14 0-352 0</inkml:trace>
  <inkml:trace contextRef="#ctx0" brushRef="#br0" timeOffset="21040.56">21595 11330 19455 0,'11'0'1728'0,"-11"0"-1376"0,9 0-352 0,3 2 0 0,-4 3 3872 0,2 2 704 16,0-3 144-16,-3 3 16 0,-1 0-2784 0,0 0-560 15,0 1-112-15,-6-8-32 0,0 0-608 0,4 10-112 16,-4-10-16-16,0 0-16 0,0 0-368 0,0 0-128 16,0 0 0-16,3 11 144 0,-3-11-144 0,0 0-192 15,0 0 32-15,0 0 16 0,0 14 144 0,0-14 0 16,-3 11 0-16,3-11 0 0,3 11 192 0,4-1 0 0,-3 0 16 0,0 2 0 15,3 2 368-15,0 4 80 0,-3 3 16 0,2 7 0 16,5 0-128-16,-4 8-32 16,-3 7 0-16,0 6 0 0,2 8-352 0,-2 7-160 0,-3 0 128 15,1 8-128-15,-2 7 0 0,0 6 128 0,0 0-128 16,0 6 0-16,0 3 0 0,0 4 128 16,0 5-128-16,4 4 0 0,0 3 144 0,3 1-144 15,0-8 160-15,3-4-160 0,1-6 192 0,4-4-48 0,2-6-16 0,1-8 0 16,3-8-128-16,-6-10 192 0,2-7-192 0,-2-7-14416 31,-5-7-2992-31</inkml:trace>
  <inkml:trace contextRef="#ctx0" brushRef="#br0" timeOffset="27970.36">20631 10766 37663 0,'0'0'3344'0,"0"0"-2672"0,0 0-544 0,0 0-128 0,0 0 2432 0,0 0 448 16,0 0 80-16,0 0 32 0,0 0-2576 0,0 0-416 16,0 16-272-16,-1 1 32 0,0-4 48 0,-4 3 0 0,3 1 0 0,-3 1 0 31,0 0 0-31,-2 0 16 0,0 3 0 0,1 1 0 0,-3 2 176 0,-3 1-208 15,-2 0 80-15,0 0 128 0,1 0-224 0,-1-1 80 16,1-2 16-16,-1-1 0 0,-4 1 128 0,-2 2 0 16,1-2 0-16,-5 3 0 0,-1 1 0 0,0-1-128 15,0 2 128-15,0 6-128 0,1-1 128 0,2 2-208 0,1 7 80 0,1 5 128 16,4 0 0-16,2 7 0 16,5 5 0-16,2 9 0 0,5 4-128 0,4 6 128 15,5 4 0-15,6 1 0 0,6 3-240 0,4 1 32 0,2 4 0 0,4-1 0 16,9-1 208-16,1-2-192 0,4 2 192 0,3 1-192 0,1 4 192 0,-1-3 0 15,-2-5-160-15,6-7 160 0,6-6 0 0,-3-5 0 16,-2-10 0-16,-5-7 0 0,-4-4 0 0,-9-7 0 0,-2-4 160 16,-6-5-160-16,-4-10 144 0,-3-6-144 15,-4-5 0-15,-3-4-19440 0</inkml:trace>
  <inkml:trace contextRef="#ctx0" brushRef="#br0" timeOffset="28713.66">21253 11049 24015 0,'0'0'1056'0,"10"-1"224"0,1-3-1024 0,-1 1-256 0,1 0 0 0,0 2 0 0,4 1 4048 0,2 0 752 15,4 0 160-15,-3 0 32 0,0-3-3904 0,-1 0-784 16,1 2-160-16,0-2-16 0,-4-1-128 0,-3-3-256 16,-1 0 64-16,-2 0 0 15,-1-1 448-15,-4-1 64 0,-1 1 32 0,-2-2 0 16,2 2 704-16,-4-2 144 0,0 2 16 0,-1 2 16 16,3 6-640-16,0 0-128 0,0 0-16 0,0 0-16 15,0 0-304-15,0 0-128 0,0 0 128 0,0 0-128 0,12 6 0 0,-1-1 0 16,1 1 0-16,4 1 0 0,-2 0-176 0,4 1 176 15,-2 2-128-15,7 0 128 0,-1 1-160 16,3 1 160-16,6-2-192 0,1 4 192 0,3 4-176 0,8 3 176 16,3 0-160-16,8 4 160 0,6 4-144 0,2 10 144 15,-8 5-128-15,-3 4 128 0,0 10-320 0,-8 1 32 0,0 10 0 0,-11 6 0 16,-4 7-64-16,-7 3-16 0,-10 0 0 0,-4 4 0 0,-10 1 80 0,-4 6 16 16,-4 6 0-1,-6 2 0-15,-2 1 80 0,-2-1 32 0,-4 5 0 0,1-2 0 0,2-4 160 0,0-5 0 31,1-9 0-31,0-5 0 0,4-8-192 0,2-6 0 0,1-11 0 0,3-6 0 16,-1-5 192-16,-1-4 0 0,-1-5 0 0,-5 2 128 31,-6 7-592-31,-7-2-112 0,-14 5-32 0,-8 2 0 0,-6 3-5040 0,-11-6-1008 0</inkml:trace>
  <inkml:trace contextRef="#ctx0" brushRef="#br0" timeOffset="103678.56">19318 863 8287 0,'-1'23'736'0,"-2"-5"-592"16,-1 3-144-16,0 0 0 0,1-3 3648 0,-1 3 688 15,-2-1 144-15,2 3 16 0,-5-2-1952 0,3 2-400 16,0-1-80-16,2-3-16 0,0-5 256 0,-2 2 64 0,5-1 0 0,-4 2 0 16,3-3-544-16,2 1-96 15,0-1-32-15,0 4 0 0,0 3-576 0,0 1-112 0,0 2-32 0,2-2 0 16,3 5-336-16,2 2-80 15,0 0-16-15,0 3 0 0,1 0-208 0,2 3-32 0,-2-3-16 0,2 2 0 16,1 1-288-16,-4 0 0 16,3 1 0-16,-5 3 0 0,2-4 0 0,-1 2 0 15,-2 2 128-15,-1 3-128 0,-3 0 0 0,0 2 0 0,-3 5 0 0,-1-1 0 16,-7 2 0-16,-2 0 0 0,-2 2 0 0,-3-5 0 16,-2-1 0-16,1 0 0 0,-5 0 0 0,2 0 0 15,1-3 0-15,-2 0 0 0,4-1 0 0,-1-4 0 16,2-5 0-16,4-3 0 0,0-5 192 0,0-3-192 15,3-4 208-15,4-1-64 0,3-8-16 0,4-9 0 0,0 0-128 0,0 0 160 16,0 0-160-16,0 0 160 16,0 0-160-16,0 0 0 0,11-2 0 0,7-5 0 15,3-4 0-15,9-2 0 0,6-2 128 0,8-1-128 0,4 2 0 0,2 3 0 0,3-1 0 0,0 3 0 16,4 2 144-16,2 5 0 16,-1 4 0-16,4 5 0 0,2 0-16 0,0 7 0 0,0 6 0 15,-4 5 0-15,-2 3-128 0,-2 0 128 0,-6 4-128 16,3 0 128-1,4 1-128-15,1 2-144 0,-1-3 144 0,-7-3-208 16,0-4-1328-16,-8-4-256 0,-6-8-48 0,-4-8-20768 0</inkml:trace>
  <inkml:trace contextRef="#ctx0" brushRef="#br0" timeOffset="104156.02">19488 1185 31727 0,'0'0'1408'0,"0"0"288"0,0 0-1360 0,0 0-336 0,7-6 0 0,4 5 0 0,0-2 2928 0,2-1 512 16,2 1 96-16,6 6 32 0,6 1-1840 0,8 4-384 15,6 6-64-15,5 6 0 0,2 2-592 0,2 7-112 0,-1 7-32 0,-2 6 0 16,-1 7-128-16,-3-3-32 16,-1 1 0-16,-3-8 0 0,0-4-384 0,-1-4 0 0,1-5-224 15,-1-6 80 1,1-3-1168-16,-3-10-224 0,-1-6-64 0,-2-9-12848 15,2-13-2576-15</inkml:trace>
  <inkml:trace contextRef="#ctx0" brushRef="#br0" timeOffset="104519.56">18996 790 20959 0,'-7'-18'928'0,"3"7"192"0,1-7-896 0,3 1-224 0,0-1 0 0,0-3 0 15,0-4 3472-15,0 0 656 0,3-4 128 0,4 2 32 0,0 2-2656 0,4 5-528 0,3 1-96 0,4 6-32 32,3 2 16-32,4 6 0 0,7 2 0 0,4 6 0 15,8 2 288-15,2 6 48 0,1 1 16 0,3 2 0 16,2-1-480-16,-1 3-96 0,7 1 0 0,8 1-16 0,13 0-448 0,-1-3-96 16,0 2-16-16,-7-6 0 0,-6-1-192 0,-3-3 0 15,-4-2 0-15,-1 1 0 0,-2-5-256 0,-2-1-64 16,-7-1 0-16,-2-6-22320 15</inkml:trace>
  <inkml:trace contextRef="#ctx0" brushRef="#br0" timeOffset="105506.28">21070 601 35535 0,'7'12'1568'0,"-7"-12"336"0,7 13-1520 0,-2 1-384 0,-1-2 0 0,-1 5 0 0,-1-3 1616 0,0 7 256 0,-2 1 48 0,0 6 16 0,-2 5-944 0,2 6-192 16,-2 6-32-16,-1 5-16 15,1 2-352-15,2 3-64 0,-2 3-16 0,2 2 0 16,2 1 192-16,-2 3 48 0,2 0 0 15,1 7 0-15,-1 0-64 0,2 0-16 0,-4 0 0 0,2-1 0 16,1 0-480-16,-1 1 128 0,0 1-128 0,-2 2 0 16,-2-7 192-16,2-1 0 0,5-5 0 0,-5-4 0 0,0-5 80 0,0-9 16 15,-5-4 0-15,3-7 0 0,-1-10-288 0,1-1 0 16,-2-7 0-16,4-14 0 16,0 0 0-16,0 0 0 0,-12-14-128 0,1-4 128 0,2-7-176 0,-1-11 16 15,6-9 0-15,-3-8 0 0,2-8 160 0,1-10 0 16,-3-5-144-16,-2-3 144 0,2 1-192 0,-4 1 16 15,1-2 16-15,-1-3 0 0,-3-5 160 0,3 6 0 16,1 6 0-16,2 5 0 0,1 8 0 0,4 6 0 0,0 6 0 16,6 2 0-16,0 7 0 0,4 4 0 0,1 5 0 0,4 4 0 15,0 3 0-15,6 4 128 0,0 8-128 0,3 4 176 16,2 4-176-16,-1 3 192 0,4 6-192 0,-1 3 192 0,2 2 48 16,1 5 16-16,0 2 0 0,1 5 0 15,3 4-128-15,3 7-128 16,4 2 176-16,1 8-176 0,6 1 208 0,2 7-64 15,0 7-16-15,-4 7 0 0,-2 3-128 0,1 4 0 16,-1 5-160-16,-5-1 160 0,1 7 0 0,2 7 0 16,6 6 0-16,0 5 0 0,7 4 0 0,-3-6 0 15,-4 0 128-15,0-2-128 0,-2-2 192 0,-9-7-192 16,-6-9 192-16,-3-13-192 0,1-13 176 0,-5-8-176 0,-4-15 160 0,-1-8-160 0,-2-13 192 0,-1-9-64 16,-4-13-128-16,1-14 192 31,0-15-496-31,3-18-96 0,0-15-32 0,-3-9 0 0,0-7 112 0,-1-8 32 0,-3-10 0 0,-7-9 0 0,-3-5 144 15,-1-4 144-15,-3 1-208 0,-4-5 80 16,-6-5 128-16,2 2 0 0,-2 7 0 0,2 0 0 0,-2-1 0 0,-4 8 0 16,2 11-128-16,2 3 128 15,0-1-256-15,9 5 16 0,1 7 16 0,3 11 0 16,1 11-160-16,0 9-16 0,3 1-16 0,6 6 0 31,2 12-1376-31,9 10-256 0</inkml:trace>
  <inkml:trace contextRef="#ctx0" brushRef="#br0" timeOffset="106174.04">23266 666 34207 0,'0'0'3040'0,"0"0"-2432"0,0 0-480 0,-7 14-128 0,3-1 656 0,1 5 112 15,-1 4 32-15,4 3 0 16,0 7 32-16,0 3 16 0,0 8 0 0,0 3 0 16,0 6-80-16,0 4-32 0,0 3 0 0,0 3 0 15,0 2 336-15,0 4 64 0,0 6 16 0,0 4 0 16,0 2-352-16,0 0-64 0,-3-3-16 15,3 0 0-15,0-2-224 0,3 3-48 0,-2 4-16 0,2 0 0 0,0 3-80 16,1-2-16-16,0-5 0 0,2 4 0 0,2 0 112 0,-1-2 0 16,0-2 16-16,0-7 0 15,-3-4-128-15,3-10-16 0,0-10-16 0,0-5 0 0,2-9-176 0,0-6-128 16,-2-9 144-16,3-7-144 0,5-7 0 0,6-5 0 16,4-9 0-16,3-6 0 0,11-7-144 0,9-6-128 0,9-10-32 0,10-7 0 15,11-4 0-15,-6-10 0 16,-1-8 0-16,1-4 0 0,-6-3 304 0,3 1-128 0,-1 3 128 15,-4-5 0-15,0-8-176 0,-8-2 176 0,-6-4-160 0,-9 1 160 16,-6 1 0-16,-8 2 0 0,-7-3-128 0,-6 1 128 16,-4 4 0-16,-10 6 0 15,-10 7 0-15,-1 4 0 0,-6 9 0 0,-5 2 0 0,-8 4-208 16,-9 8 80-16,-9 3 128 0,-7 5 0 16,-2 4 0-16,-6 6 0 0,-2 5 0 0,-2 8 176 15,1 2-48-15,-8 8 0 0,-4-1-128 0,3 8 0 16,0 3 0-16,4 2 0 0,0 2-208 0,0 3-32 0,-1 2 0 15,-3-7-15248 1,-11-6-3040-16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2T17:47:17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7274 6424 34207 0,'0'0'3040'0,"11"9"-2432"0,-1-2-480 16,1 0-128-16,3 4 2624 0,-3 2 496 0,-1 0 96 0,1 0 32 16,-3-1-2288-16,2-1-464 0,-2 0-96 0,-1-1-16 15,-1-3-16-15,-6-7-16 0,4 7 0 0,-4-7 0 16,0 0 48-16,0 0 16 0,0 0 0 0,0 0 0 0,0 0 144 0,7 4 16 15,0-1 16-15,0 1 0 0,1-1-208 0,-1 1-32 0,3 0-16 0,-3 0 0 32,4 2-128-32,0-2-16 0,-1 3-16 0,1 1 0 15,-2 1-176-15,0-1 192 0,2 0-192 0,-4 2 192 0,3 0-192 16,-6 1 0-16,-1-3 0 0,-3-8 128 16,4 10-128-16,-4-10-144 0,0 0 144 0,-4 14-208 15,1-4 208-15,3-10 0 0,0 0 0 0,-7 12 0 0,7-12 0 0,-8 10 0 0,8-10 0 0,0 0 0 16,-7 14 0-16,4-3 0 0,3-11 0 0,-4 14 0 15,4-3 160-15,0 3-160 0,1-3 128 0,-1 3-128 16,0 0 0-16,0 0 0 16,-1 1 0-16,1 4 0 0,-3-1 0 0,3 1 0 0,-4 1 0 15,1 1 0-15,-1 0 0 0,-3-1 128 16,3 0-128-16,-3-1 0 0,1 0 0 0,-1-4 0 0,2-3 0 0,-2 0 0 16,0-4 0-16,-3-1 0 0,2 0 0 0,1 0 0 15,7-7 0-15,-10 7 0 0,10-7 0 0,-11 0 0 16,0 0 144-1,11 0-144-15,-10-7 160 0,0 0-160 0,2-1 0 0,-3-2 128 16,4-1-128-16,0-3 0 0,0-7 0 0,-4-1 176 16,1-4-176-16,-1-1 160 0,4-6-160 0,-3 1 128 15,3 0-128-15,2-4 128 0,-2-3-128 0,0 0 0 16,0-4 0-16,-3 0 0 0,3 1 0 0,-1 0 0 0,-4-3 0 0,3 4 128 16,2-3-128-16,-3 5 0 0,3 5 0 15,3 4 0-15,0 2 0 0,1 3 0 0,1 0 0 0,2 4 0 16,5 3 0-16,-3 0 0 0,4 0 0 0,1 4 0 15,3 0 0-15,-1 3 0 0,0-2 0 0,2 2 0 16,3 0 0-16,0 1 0 0,0 2 0 0,4-3 0 0,3 1 0 0,0 2 0 16,4-3 0-16,0 2 0 0,0 1 128 0,7 1-128 15,0-4 0-15,0 4 128 0,2 0-128 0,-2 0 160 0,-2 3-160 16,4-2 160-16,3 5-160 0,2 1 128 0,0 4-128 0,-1 3 128 31,0 3-128-31,-6 4 0 0,0 2 144 0,-7 4-144 0,-4 2 0 0,-6 2 0 16,-5 1 0-16,-3-3 0 0,-7 0 0 0,-7-1 0 15,-3-1 0-15,-4-3 0 16,-4-2 0-16,-4-3 0 0,-10-2-176 0,-3-3 176 0,-1-3-144 16,-3-1 144-16,-5-6-128 0,3-1 128 0,-1-1-144 15,1-1 144-15,-2-1-160 0,6-3 160 0,3-1-128 0,2 0 128 0,4-2 0 0,6 1-144 32,1-1-1568-32,7 2-304 15,10 0-64-15</inkml:trace>
  <inkml:trace contextRef="#ctx0" brushRef="#br0" timeOffset="1082.57">8393 6277 6959 0,'0'0'624'0,"0"0"-496"0,0 0-128 0,-11 0 0 0,11 0 5568 0,0 0 1088 15,-17-4 208-15,17 4 48 0,0 0-3744 0,0 0-752 16,0 0-160-16,0 0-16 16,0 0-1040-16,0 0-208 0,0 0-32 0,0 0-16 15,-4 14-256-15,1-1-48 0,6-1-16 0,0 2 0 0,4 4-480 0,0 0-144 16,1 3 0-16,-1 2 0 0,-3-3 0 0,-1 0 0 0,0 1 0 0,-3 0 0 31,-2-3 0-31,1-1 0 0,-6-3 0 0,3-2 0 16,4-12 0-16,-7 13 0 0,-3-2 0 0,10-11 0 15,-11 4 0-15,11-4 0 0,-14 4-128 0,14-4 128 0,-11 6-224 0,11-6 0 0,-14 1 0 0,14-1 0 32,-10 3-2192-32,10-3-432 15</inkml:trace>
  <inkml:trace contextRef="#ctx0" brushRef="#br0" timeOffset="1360.49">8088 5600 9663 0,'0'0'864'0,"5"8"-688"0,2 2-176 0,-7-10 0 0,9 7 5664 0,0 1 1104 16,0 2 208-16,1-3 64 0,-3 1-4368 0,2 1-880 15,0-1-160-15,0 3-32 0,-2 0-384 0,-1 2-64 16,0-2 0-16,-2 0-16 0,-1-1-672 0,1 1-128 0,0-1-16 0,-4-10-16 16,3 15-304-16,-3-15 0 0,0 0 0 0,0 0-13648 15,0 0-2640-15</inkml:trace>
  <inkml:trace contextRef="#ctx0" brushRef="#br0" timeOffset="2105.21">8849 5348 6959 0,'8'11'624'0,"-2"-1"-496"0,1-1-128 0,-2 2 0 0,1-2 1760 0,-6-9 336 0,7 10 64 0,-7-10 16 16,0 0-976-16,0 0-192 0,0 0-48 0,0 0 0 16,0 0 1664-16,0 0 320 0,7 7 64 0,-7-7 0 15,0 0 48-15,0 0 0 0,4 4 0 0,-4-4 0 16,0 0-1136-16,0 0-240 0,4 7-32 0,-4-7-16 16,6 9-1248-16,-6-9-240 0,4 13-144 0,-4 0 160 15,0-13-160-15,1 11 192 0,-1-11-192 0,-1 11 192 16,1-11-192-16,0 0 0 0,-4 14 0 0,4-14 0 15,0 0 0-15,-10 8 0 0,10-8-192 0,0 0 192 16,-17 6 0-16,5-3 0 0,12-3 0 0,-14-3 192 16,14 3-192-16,-13-7 0 0,5 0 0 0,1-4 0 15,0-1 128-15,3 3 112 0,0-2 16 0,1-2 0 0,-1 0-256 0,1 2 176 0,3 2-176 0,-4-3 160 16,1 3-32-16,3 9 0 0,-3-10 0 0,2 2 0 16,1 8-128-16,-6-10 192 15,2 1-192-15,0 0 192 0,4 9-192 0,-7-11 128 0,3-1-128 0,-2 5 128 31,6 7 0-31,-8-11-128 0,8 11 192 0,-7-7-64 0,7 7 32 0,0 0 0 16,0 0 0-16,0 0 0 0,0 0-160 0,0 0 0 16,-11 7 0-16,4 4 0 0,0 8 0 0,0 3 128 15,3 6-128-15,-2 7 128 0,2 1-128 0,0 10 0 16,-2 7-160-16,0-2 160 0,-1 2 0 0,-2 3 0 0,0 1 0 16,0 5 0-16,2 2 0 0,0 3 0 15,2-3 0-15,-1-3 0 0,1-4 0 0,3-4 0 16,-5-7 0-16,7-3 0 0,0-2 0 0,0-4 0 15,2 0 0-15,-2-3 0 0,2-4 144 0,1-7-16 0,-1-3-128 16,-2-3 192-16,5-6-192 0,-5-11 0 16,0 0 0-16,0 0 0 0,0 0-256 0,-5-18-112 0,0-7-16 0,3-13 0 31,0-7-1424-31,-3-8-304 0,3-9-48 0,2-1-16 0</inkml:trace>
  <inkml:trace contextRef="#ctx0" brushRef="#br0" timeOffset="2842.92">9009 6353 29135 0,'0'0'1280'0,"0"0"288"0,0 0-1248 0,0 0-320 0,0 0 0 0,0 0 0 16,0 0 1184-16,0 0 176 0,0 0 48 0,0 0 0 15,9-3 96-15,-2 1 32 0,-2 2 0 0,-5 0 0 16,6-2-288-16,-6 2-48 0,7-2-16 0,-7 2 0 0,0 0-512 0,0 0-96 16,0 0-32-16,0 0 0 0,-2-10-304 15,-5 1-64-15,3 0-16 0,4 9 0 0,-10-11-160 16,3 1 0-16,7 10 0 0,-9-8 0 0,9 8 0 0,0 0 0 15,0 0 0-15,0 0 0 0,0 0-144 0,0 0 144 16,0 0 0-16,-11 11 0 0,6 3 0 0,1-1 0 0,1 3 0 0,1 1 144 16,2 3 16-16,2 1 0 0,1-3 0 0,-3 3 0 15,2-3-160-15,0 3 0 16,-2-3 0-16,3-3 0 16,-1 2 0-16,0-3 0 0,1 0 0 0,1-2 0 0,0-3 0 0,3 2 0 15,0 0 128-15,3-1-128 0,1 1 0 0,3 0 0 16,2 3 128-16,2-3-128 0,0 3 192 0,0-4 0 0,3 1 0 0,0-3 0 15,-3 2-192-15,3-6 192 0,0-1-192 0,-3-6 192 16,3-1-192-16,-7-6 0 16,1-1 0-16,-1-4 128 0,-3-2-128 0,-1-1 0 15,-2-3 144-15,-2-1-144 0,-1-2 0 0,-2 3 0 0,0 2 0 0,-3-2 0 0,-3 3 0 0,0-1 224 16,-1 5-32-16,0 1 0 16,1 1 112-16,-1 1 16 0,4 11 0 0,-10-10 0 15,10 10-192-15,-8-6-128 0,8 6 192 0,-14-5-192 16,0-2 0-16,-1 2 0 15,1-2 0-15,-7-4 0 0,-4-3 0 0,-3-4 0 0,-1-3-160 0,-3-4 160 32,-3-2-1024-32,3-1-64 0,5-1-32 0,-5-7-8432 15,4 5-1696-15,10 9-336 0</inkml:trace>
  <inkml:trace contextRef="#ctx0" brushRef="#br0" timeOffset="3515.33">9373 5441 20959 0,'0'0'928'0,"0"0"192"0,0 0-896 0,0 0-224 0,0 0 0 0,0 0 0 0,0 0 2096 0,-7 8 368 0,3 4 80 0,4 0 16 16,1 2-1600-16,2 3-320 0,4-2-64 0,0 3-16 15,0 2 832-15,1 2 160 0,-1-1 48 0,3 4 0 16,-3-3-272-16,0 3-48 0,-3 2-16 0,3 2 0 31,-3-1-688-31,2 5-128 0,-2 4-16 0,-2 7-16 16,3 4-416-16,-3 5 0 0,3-3 0 0,-3 4 0 15,0 2 176-15,1-6-48 0,1-1-128 0,-2 1 192 0,3-4-192 0,-1 4-128 16,6 2 128-16,-4-1-208 0,4-3 208 0,-4 1 208 16,4-2-32-16,-3 0-16 0,4-2-160 0,-2-2 0 15,0-4 144-15,-2-5-144 0,-5-2-128 0,1-4-112 0,-3-6-16 0,-5-5 0 16,3-8-192 0,2-9-64-16,-5-7 0 0,-1-14 0 15,-1-13-416-15,0-19-96 0,0-17 0 0</inkml:trace>
  <inkml:trace contextRef="#ctx0" brushRef="#br0" timeOffset="3942.25">9177 6036 12383 0,'0'0'1088'0,"0"0"-864"0,0 0-224 15,0 0 0-15,0 0 2608 0,0 0 464 0,0 0 112 0,0 0 16 0,8 6-848 0,2-3-176 0,1 1-16 0,-1-4-16 16,1 0 128-16,0 0 32 0,3-3 0 0,0 0 0 16,5-1-1216-16,-2 0-224 0,1 0-48 0,3-3-16 15,4 1 144-15,0 0 16 0,3 4 16 0,0-4 0 0,3 5-352 16,4-2-80-16,-1 3-16 0,3 3 0 0,2 1-368 0,-5 0-160 31,3 2 128-31,-5-2-128 0,-3 3-208 0,-4 0-128 16,-1 0-32-16,-5-4 0 15,-2 2-544-15,-3 1-112 0,-3-2-32 0,-4-1 0 16,-7-3-2336-16,0 0-448 0</inkml:trace>
  <inkml:trace contextRef="#ctx0" brushRef="#br0" timeOffset="4615.51">10311 6224 1311 0,'0'0'128'0,"0"0"-128"0,0 0 0 0,-14 0 0 15,2 0 6048-15,-2 3 1184 0,0-3 256 0,0 0 32 16,-1 0-4624-16,1 0-912 0,0 0-192 0,0 0-48 15,0 0-864-15,-1 0-176 0,1-3-48 0,1 6 0 16,13-3-528-16,-11 3-128 0,11-3 0 0,-11 7 0 0,2 1 432 0,9-8 96 16,-9 9 32-16,2 3 0 0,7-12 144 0,-5 14 48 15,0-1 0-15,1-1 0 0,2-1-464 0,0 0-96 16,-3 1 0-16,5-12-16 16,-2 11-176-16,-3 1 0 0,5-12 144 0,-5 14-144 15,5-14 0-15,-6 11 0 0,6-11 0 0,-5 14 0 16,5-14 128-16,-2 11 16 0,2 3 0 0,0-2 0 15,4-3-144-15,3 4 160 0,2-2-160 0,1 2 160 16,-1-2 32-16,2-3 0 0,3 0 0 0,-1 1 0 0,1 1 0 0,3-3 16 16,2 1 0-16,2-1 0 15,4 0 16-15,0 0 0 0,-1 0 0 0,-2 0 0 16,2 0-80-16,-3 0-16 0,-3 1 0 0,-3 2 0 16,2-3-128-16,-9 4 192 0,-1 0-192 0,0 3 192 0,-4-3-48 0,-3 3 0 15,-3 1 0-15,-1 2 0 0,-3 0-144 16,-4 2-224-16,-3 2 48 0,-4 0 16 15,0 0 160-15,-3-3 0 0,0 3 0 0,-3-3 0 0,2 2 0 0,-3-1 0 0,0 1 144 0,0-2-144 16,-3-4 0-16,0-2 0 0,1-6 0 16,-3-3-192-16,1-7 192 0,1-6 0 0,-2-6 192 0,-2-7-192 31,3-4-1568-31,-3-8-416 16,4-4-96-16,3-4-16544 0</inkml:trace>
  <inkml:trace contextRef="#ctx0" brushRef="#br0" timeOffset="59317.47">12157 5700 27647 0,'0'0'1216'0,"0"0"256"0,0 0-1168 0,0 0-304 0,0 0 0 0,0 0 0 0,0 0 1072 0,0 0 144 0,0 0 48 0,0 0 0 16,0 0-224-16,0 0-32 0,0 0-16 0,0 0 0 15,-4 11-320-15,-3-1-64 0,3 0-16 0,1 1 0 16,-1 0 32-16,-2 3 0 0,2-1 0 0,0 1 0 16,0 2-176-16,1 0-48 15,-1 5 0-15,1 0 0 0,0 2 0 0,2 4 0 0,-5 3 0 0,-1 4 0 16,1 5-256-16,-3 0-144 16,-2 7 160-16,-2 4-160 0,0 3 208 0,-3 4-48 0,0 2-16 0,-2 6 0 0,-1 5-144 0,-1 4 0 15,1-2 144-15,-1 1-144 0,-3-4 0 16,0-2 0-16,2-10 0 0,3-4 0 0,1-9 0 0,5-8 0 15,2-6 0-15,6-10 0 16,5-7-832-16,-1-13-256 0,17-10-32 0,1-8-17312 16</inkml:trace>
  <inkml:trace contextRef="#ctx0" brushRef="#br0" timeOffset="59832.12">11648 5586 27407 0,'0'0'1216'0,"0"0"256"0,10 0-1184 0,-10 0-288 0,10 0 0 0,1 0 0 0,3 0 992 0,-3 4 144 16,3 2 16-16,1 1 16 0,6 1 224 0,0 3 32 0,4 2 16 0,2-1 0 16,6 1-304-16,1-2-64 0,0-3-16 15,3 2 0-15,2-3-880 0,-3-3-176 16,2 3 0-16,-2-4 0 0,-3-3 0 0,2-3 0 15,0 0 144-15,1 3-144 0,-1 3 128 0,4 1-128 16,4 1 0-16,0 3 0 16,-3 3-1792-16,-1 0-448 15,-5 3-112-15,0 6-16 0</inkml:trace>
  <inkml:trace contextRef="#ctx0" brushRef="#br0" timeOffset="60580.97">12557 6516 1311 0,'0'0'0'0,"0"0"128"0,-7 11-128 0,2 0 0 0,2 0 0 0,-1 2 0 0,1-5 4976 0,0 5 976 0,3-1 192 0,0 1 32 15,3-2-3040-15,0 0-592 0,-3-11-128 0,4 11-32 16,0 0-880-16,1 0-176 0,4 2-48 0,-2-2 0 15,0-1 64-15,0 1 16 0,4 0 0 0,-4 0 0 16,0 0-400-16,0 2-64 0,0-2-32 0,0 0 0 16,-3 3-448-16,0-4-96 0,2 1 0 0,-2 2-16 15,-1-1-304-15,1 2 0 0,-3-3 0 0,2 0 0 16,-3-11 0-16,0 0 0 0,-4 10 0 0,4-10 0 16,0 0 0-16,0 0-144 0,-14-1 16 0,-3-5 0 0,5-5 128 0,-5-3 0 15,2-3 128-15,-2-1-128 0,2-5 256 0,-5-3 0 16,2-4-16-16,-2-4 0 0,4 1 48 0,-2-2 16 15,-1 0 0-15,1 2 0 0,4-3-304 0,0 3 128 16,0 1-128-16,3 0 0 0,2 2 128 0,4 3-128 16,1 2 0-16,4 0 0 15,4-3 176-15,-1 3-176 0,4 0 160 0,4 4-160 0,7 3 0 0,3 1 0 16,6 6-176-16,5 7 176 31,3 1-464-31,4 7 16 0,4 6 16 0,0 4 0 16,-1 6-384-16,-3 6-80 0,-4 0 0 0,5 9-16 0,2 6-16 15,8 3 0-15,3 2 0 0,-1-2 0 0,-3 2-3248 0,-6-7-656 16,-4-2-128-16,-4-3-32 0,-6-5 2832 0,-4-4 560 16,-8-4 128-16,-5-6 0 0,0-4 1744 0,-5-4 352 0,-7-7 64 0</inkml:trace>
  <inkml:trace contextRef="#ctx0" brushRef="#br0" timeOffset="61067.54">13371 6385 22463 0,'18'5'992'0,"-7"-1"208"16,1-4-960-16,-3 2-240 0,3 1 0 0,-4-1 0 0,4 5 3328 0,-5-1 608 16,-7-6 128-16,2 10 32 0,-2-10-2304 0,-11 9-464 15,-1-2-96-15,-6 0-16 0,0-1-752 0,-3 1-144 0,-4-2-48 0,-3 0 0 0,3 2-112 0,0-3-32 0,0 6 0 0,1-4 0 16,-1 3 80-16,0 2 16 0,3-1 0 0,1 1 0 15,0-1-16-15,3 1 0 16,3-3 0-16,5 1 0 0,10-9-32 0,-10 8-16 0,10-8 0 16,-1 11 0-1,1-11-16-15,7 11 0 0,7-2 0 0,1-1 0 16,6-1-144-16,4 0 0 0,0-3 0 0,0 2 0 16,-4-2 176-16,0 0-48 0,1 0-128 0,-4-1 192 15,3 0-48-15,-3 1-16 0,-4-4 0 0,0 3 0 0,0-2 336 0,-3 2 64 16,-11-3 16-16,9 1 0 15,-9-1-48-15,10 3-16 0,-10-3 0 0,0 0 0 0,9 4-208 0,0 2-32 16,-9-6-16-16,0 0 0 0,9 4-224 0,-9-4 0 0,7 7 0 0,-7-7 0 16,7 7 0-16,-7-7 0 15,6 8 144-15,-6-8-144 0,0 0 128 0,5 10-128 0,2-2 128 0,-7-8-128 16,2 10 128-16,-2-10-128 0,3 14 0 0,-1-3 128 16,-2 3-128-16,0-3 0 15,0 3 0-15,-2 0 0 0,2 4 0 0,0-1 0 16,0-2 0-16,0-1 0 0,0-14 0 0,0 0 0 15,0 0 0-15,0 0 0 16,0 0-1408-16,-7-7-304 0,7-2-64 0,0-4-12448 0,9-4-2496 0</inkml:trace>
  <inkml:trace contextRef="#ctx0" brushRef="#br0" timeOffset="61547.97">13879 6344 27695 0,'4'16'2464'0,"-1"-3"-1968"0,-1 6-496 0,0-1 0 0,-2 3 2624 0,0 0 448 0,0 4 64 0,-2 1 32 16,0 5-1808-16,-3-2-352 0,5-1-80 0,-4 0-16 16,3-2-16-16,-1-2-16 0,0-6 0 0,2-7 0 15,0-11-688-15,0 0-192 16,4-15 0-16,1-16 128 15,2-9-2240-15,5-17-448 0,3-40-96 0,4 12-16 0</inkml:trace>
  <inkml:trace contextRef="#ctx0" brushRef="#br0" timeOffset="61684.84">13600 5667 4079 0,'11'29'368'0,"-4"-11"-368"0,4 0 0 0,3-1 0 0,-3-3 8288 0,3-1 1584 0,-3-1 320 0,3 1 64 31,0-2-8496-31,0 1-1760 0,0-1-240 0,1 5-96 16</inkml:trace>
  <inkml:trace contextRef="#ctx0" brushRef="#br0" timeOffset="62192.92">14028 6149 39455 0,'28'35'1744'0,"-13"-16"368"0,-5 0-1696 0,1 0-416 15,0-5 0-15,-4 0 0 0,3 1 1264 0,-3-4 160 16,4 3 48-16,-4-5 0 0,1-1-1184 0,2 0-288 15,-2 2 0-15,5-3 0 0,-5 0 192 0,2-1 0 0,4-1-16 0,-1 2 0 16,-1-1 320-16,1-1 64 0,1 0 16 0,-3 2 0 16,1 0-384-16,-3-3-64 0,0 0 0 0,-2 1-128 15,0-3 128-15,-7-2-128 0,0 0 0 0,0 0 0 16,0 0 0-16,0 0 0 0,0-11 0 0,0 0 0 16,-2-5 0-16,-3-1-304 0,0-5 64 0,1-3 16 0,2-3-128 0,-1-4-32 0,1-4 0 15,4 1 0 1,1-4 256-16,1 3 128 0,1-2-160 0,4 5 160 15,2 1-384-15,3 2 32 0,-2 7 0 0,3 5 0 0,4 4-16 0,4 7 0 16,-2 5 0-16,0 6 0 31,1 5-432-31,2 8-96 0,2 3 0 0,-1 10-16 0,3 2 240 16,-3 3 48-16,-3 4 16 0,2 1 0 0,1 2 1120 0,-4-3 240 0,-3 0 32 0,-4-3 16 16,0-2 80-16,-6-4 16 0,-1 0 0 0,-7-7 0 0,0-3-336 15,-7-3-64-15,-1-6-16 0,-2-7 0 0,-6-4-352 0,0-4-128 0,-2-7 0 0,-3-8 144 31,-1-8-528-31,1-3-128 0,3-5 0 0,4-5-19136 16</inkml:trace>
  <inkml:trace contextRef="#ctx0" brushRef="#br0" timeOffset="62612.42">14955 6092 26655 0,'7'21'1184'0,"-4"-3"240"0,4 0-1136 0,1 3-288 0,2-2 0 0,-2 5 0 0,3-2 3648 0,-1 5 656 16,-3-1 144-16,0 2 32 0,1 0-2944 0,-2-1-576 15,1 3-112-15,-3 0-16 0,0 2-352 0,-1-4-64 16,-2-1-16-16,1-3 0 0,-1-4-400 0,-1-6 0 16,0-14 0-16,0 0 0 0,0 0-192 0,-11-6-112 0,1-9-16 0,2-13-16 15,-2-7-1072-15,3-10-224 0,3-6-32 0</inkml:trace>
  <inkml:trace contextRef="#ctx0" brushRef="#br0" timeOffset="62751.65">14827 5810 26655 0,'13'19'2368'0,"-6"-10"-1888"0,0 0-480 0,2-2 0 0,-2-3 2816 0,0-1 448 16,3-1 112-16,-4-2-13312 16,6-2-2672-16</inkml:trace>
  <inkml:trace contextRef="#ctx0" brushRef="#br0" timeOffset="63313.45">15296 5813 19455 0,'18'32'1728'0,"-9"-12"-1376"0,1-2-352 0,-1 1 0 0,-4-3 4176 0,-1 0 768 16,0-3 160-16,-1 0 16 0,-1-2-4096 0,-2-11-832 0,-2 9-192 0,2-9 0 15,0 0 0-15,0 0-144 16,0 0 144-16,0 0-192 0,-14 6 192 0,14-6 128 0,0 0-128 0,-11 6 176 16,11-6 784-16,0 0 144 0,-10 7 48 0,10-7 0 15,-6 11-176-15,6-11-16 16,0 0-16-16,-3 11 0 0,3 0-384 0,0-1-80 0,0-10-16 0,2 11 0 15,-2-11-336-15,0 0-128 16,3 7 0-16,-3-7 144 0,0 0-144 0,0 0-144 0,0 0 144 0,0 0-208 16,0 0 208-16,0 0 0 15,0 0 0-15,0 0 0 0,0 0 0 0,0 0 0 16,0 0 0-16,0 0 0 0,0 0 0 0,0 0 0 0,-5-11 128 0,1 0-128 16,2 1 128-16,2 0-128 0,2 2 192 0,2-6-192 0,1-2 192 0,2 0-192 15,2-2 192-15,3-5-192 0,1 0 272 0,1-3-48 16,5-1-16-16,-4 0 0 15,3 1-208-15,0-1 0 0,2-1 0 0,-2 0 0 0,0 6 0 0,3 1 0 16,-2 6 0-16,5 2 0 0,1 5 128 0,3 5 48 0,-3 3 0 16,2 10 0-1,0 1-32-15,1 10 0 0,0 7 0 0,-1 4 0 16,1 4-144-16,-3 3 160 0,-3 0-160 0,-3 7 160 16,0 2-160-16,-5 2 0 0,-3-4 0 0,-3 0-176 0,-2-7 176 0,-2-3 256 15,-4-8-64-15,-4-7-16 16,1-6 16-16,-6-6 0 0,9-9 0 0,-12 0 0 0,1-6-192 0,4-8 0 15,-2-7-192-15,0-10 192 16,-2-6-1600-16,4-5-208 0,4-5-48 16</inkml:trace>
  <inkml:trace contextRef="#ctx0" brushRef="#br0" timeOffset="63910.82">16583 5714 34719 0,'0'0'1536'0,"0"0"320"0,0 0-1472 0,0 0-384 0,0 0 0 0,0 0 0 0,0 0 176 0,0 0-48 16,0 0 0-16,-11-7 0 0,11 7 352 0,-17-4 64 15,2 4 16-15,-2 4 0 16,2 3 464-16,-6 3 80 0,-4 5 32 0,-3 6 0 16,-7 6-304-16,2 5-64 0,1 5-16 0,1 0 0 15,2 2-480-15,-1-3-80 0,5-1-32 0,4-3 0 0,3-6 16 0,4 1 0 0,3-2 0 0,5-4 0 16,5-2-48-16,1-2 0 16,4-3 0-16,6-2 0 0,5-2 176 0,-1 0 16 15,4-2 16-15,3 2 0 16,4-3-336-16,8 0 0 0,10-3 0 0,6-2 0 15,5-4 0-15,-1-2 0 0,0-7 0 0,-6-2 0 0,-4-2 128 0,-4-6-128 16,-4-4 160-16,-5 1-160 0,-7-2 0 0,-3-2 0 16,-3-1 0-16,-4 1 0 0,-4-7 0 0,-4 2 272 15,-5-5-48-15,0 4-16 0,-5 2-80 0,1 5 0 16,-1 1-128-16,3 6 192 0,-2 1-192 0,-2 5 176 16,5 3-176-16,1 11 160 0,0 0-160 0,0 0 0 15,0 0 0-15,0 0 0 0,-5 14 128 0,5 4 0 0,0 3 0 0,0 0 0 16,0 4 160-16,2 0 32 0,1 3 0 0,-2 4 0 0,5 5-80 15,0-1-16-15,6 3 0 0,-4 4 0 0,5 3 192 16,-2 1 32 0,3 4 16-16,1 1 0 0,2 4-112 0,1 8-32 15,3 7 0-15,-7 7 0 0,1 5-144 0,-8 0-48 0,-4 1 0 16,-9 0 0-16,-2-2-128 0,-9 0 0 0,-1-3 0 0,-7-3 0 0,-4-11 0 0,-6-8 0 16,-4-8 0-16,-2-15 0 15,-1-11 0-15,-6-13-192 0,-3-13 32 0,-6-15 16 16,-4-17 0-16,-3-15 0 0,3-20 0 0,1-12-15664 15,-5-13-3120-15</inkml:trace>
  <inkml:trace contextRef="#ctx0" brushRef="#br0" timeOffset="150597.22">18865 5040 6959 0,'0'0'624'0,"0"0"-496"0,0 0-128 0,0 0 0 0,10-2 5728 0,-10 2 1120 0,11 6 240 0,-4-2 32 15,-7-4-4048-15,7 11-800 0,4 3-160 0,-4 0-48 16,-3 0-352-16,2 0-80 0,-1-3-16 0,1 3 0 16,1-1-480-16,0 6-112 0,-3-4 0 0,3 6-16 15,0 2-432-15,-3 2-64 16,-1 3-32-16,1-1 0 0,-1 3-96 0,-2-1-32 15,2 2 0-15,-3-4 0 0,-3-1-352 0,2-6 128 16,-2-1-128-16,-1-4 0 0,1-1 0 0,3 0 128 16,-4-3-128-16,1-1 0 0,-1 1 0 0,0 3 0 15,1 1 0-15,-1 6 128 0,-3 0-128 0,0 4 128 16,0 2-128-16,0 3 128 0,-4 2-128 0,1 2 128 0,2 1-128 0,1-1 128 0,-3 0-128 16,3-2 0-16,3-1 0 0,0-4-128 0,-2-3 128 15,5-3 0 1,1-1 0-16,0-4 0 0,4 4 0 0,0-6 0 15,6 0 128-15,1 1-128 0,3-4 0 0,4 6 128 0,-1-2-128 0,1 3 0 16,0 2 0-16,0 2 144 16,0-1-144-16,-1 1 0 0,-2 1 0 0,-1-2 0 15,0-1 0-15,0-3 0 0,-3-2 272 0,-2-5-48 0,0-1-16 0,1-4 0 16,1-5 64-16,3-3 16 0,2-6 0 0,5-3 0 16,4-10-288-16,9-10 0 15,4-10 128-15,7-6-128 0,-2-7 0 0,3-2 0 0,0-4 0 0,-3 4 0 0,-4 1 0 0,-3 8 160 31,-4 4-160-31,-2 6 128 0,-2 3-128 0,-10 3 160 0,-2 3-160 0,-7 5 160 16,-4 5-160-16,-5 2 0 0,-2-1 0 0,-5 4 128 16,0-1-128-16,-4 1 0 0,-3-6 0 0,-2 2-176 15,0 3 176-15,-3-3 0 0,-1-3 0 0,-3 0 0 16,0-1 0-16,0-2 0 0,-2-1 0 0,-3 3 0 16,0 1 0-16,2 0 0 0,-2 1 0 0,-4 3-128 0,-4 2 128 0,-3 3 0 15,0 3 0-15,0 2 0 0,-3 4 0 16,1 6 0-16,-2 1 0 0,1 3 0 0,-1 5 0 0,1 1 0 0,2 1 0 0,5 2 0 15,0-2 0-15,3-2 0 0,3-1 0 0,1-2 0 16,6-4 0 0,-1 0 0-16,7-8 0 0,4 0 0 0,1-3 0 0,4-1 0 0,5-5 0 0,-1 1-128 15,6 0 128 1,-1-5 0-16,7 6 0 0,2-1 0 0,1 4 0 0,2 0 0 16,2 7 0-16,-1 0 176 0,2 0-176 0,-2 0 0 0,5 3 144 15,-2-1-144-15,-3-2 0 0,3 0 144 0,3 0-144 16,0-5 0-16,7-4 128 0,-2-4-128 0,6-4 0 0,3-4 0 15,4-1 0-15,-2-6 0 16,4-4 0-16,-2 3 0 0,-2-3 0 0,-3-3 0 0,3 2 0 16,-9 5 0-16,-6 3 0 0,-1 4 0 0,-6 3 0 15,-1 4 0-15,-4 3 0 0,-3 4 0 0,-7 7-128 0,5-7 128 16,-5 7 0-16,0 0 0 16,0 0 0-16,0 0 0 0,0 0 0 0,0 0 0 0,-12-10 0 0,-2 3 0 15,-3 3 0-15,-2-5 0 0,-9 2-144 0,-2 0 144 0,0-5 0 0,-2 1-128 16,-2 0 128-16,2-5 0 0,2 2 0 0,0-2 0 15,1 2 0-15,1 0 0 16,0-2-128-16,-1 2-64 0,1 0 0 16,0 1 0-1,2 0-1024-15,1-1-192 0,1 0-64 0,2 4-14016 0,1 3-2800 0</inkml:trace>
  <inkml:trace contextRef="#ctx0" brushRef="#br0" timeOffset="151084.04">19664 5771 18479 0,'17'18'816'0,"-3"-6"176"0,4-3-800 0,7-2-192 0,4-2 0 0,6-3 0 0,1-4 2320 0,6-5 432 16,-2-5 64-16,2-2 32 16,-1-4-3728-16,3 0-736 0</inkml:trace>
  <inkml:trace contextRef="#ctx0" brushRef="#br0" timeOffset="151528.53">20503 5716 26655 0,'0'0'1184'0,"0"0"240"0,0 0-1136 16,0 0-288-16,0 0 0 0,0 0 0 0,0 0 3904 0,0 0 736 0,0 0 144 0,-14-6 16 15,14 6-3264-15,-14 0-672 16,0 0-128-16,-1 4-32 0,1 3-80 0,0 0-32 0,-3 0 0 0,-1 0 0 16,0 0-240-16,0 0-48 0,-3-1-16 0,0-1 0 15,0-1-48-15,2-1-16 16,1 1 0-16,-2 3 0 0,5-3-96 0,-3 6-128 15,1 1 176-15,2 3-176 0,-2 0 288 0,1 4-48 16,3 3-16-16,-6 9 0 0,3 3-64 0,-2 2-16 0,2 0 0 16,-2 4 0-16,4 0-144 0,0 5 0 0,-3 5 144 0,4-1-144 0,1 3 0 0,1-1 144 15,-3-4-144-15,3 2 0 0,1-2 0 0,5-6 0 16,2-5 0-16,3-6 0 0,7-4 0 0,1-9 160 0,9-8-32 0,8-12 0 16,14-13-128-16,14-12 0 15,9-20 0-15,9-5 0 0,7-4 0 16,0-4 0-16,-3-1 0 0,-2-2 0 0,-4 0 0 15,-7 4 0-15,-8 3 0 0,-5 5 0 0,-9 4 0 0,-5 6 0 16,-6 6 0-16,-8 3 0 0,-4 1 0 0,-10 4 0 16,-3-3 0-16,-8 0 0 0,-9-3 0 0,-2 0 0 15,-10-2 0-15,-3-2 128 0,-4-6-128 0,-4 5 0 16,-3-3 0-16,-3 6 0 0,1 7-128 0,-2 7 128 0,1 5-160 0,-4 8 160 31,-1 3-976-31,-3 7-112 0,-7 10 0 0,5 10-13824 0,7 10-2752 0</inkml:trace>
  <inkml:trace contextRef="#ctx0" brushRef="#br0" timeOffset="152230.04">21077 5920 9663 0,'5'12'864'0,"-5"-3"-688"0,2 3-176 0,-2-1 0 0,5-4 6976 16,-5-7 1344-16,2 8 288 0,5-1 48 0,-3-1-5760 0,-4-6-1152 15,12 4-224-15,-3-4-48 16,4-4-704-16,1-6-128 0,3-1-16 0,4-6-16 16,1-1-288-16,6 0-48 0,-2 0-16 0,2-1 0 15,0 3 80-15,0 0 16 0,4 0 0 0,-3 3 0 16,-1 3 80-16,-1 1 16 0,-2-5 0 0,-2-4 0 16,2-3-288-16,-4-4-160 0,-3-6 192 0,-2-1-192 0,-5-3 0 15,-1-4 0 1,-3-3 0-16,-5 2 0 0,3-2 0 0,-5 6 0 15,-3 4 0-15,-1 4 0 0,-1 5 0 0,-1 5 0 16,-1 4 0-16,-5 7 0 0,-2 5 0 0,-4 6 0 0,-3 6 0 0,-6 11 0 16,-6 4 0-16,0 9 128 0,-6 10-128 0,-3 6 160 15,-1 3-160-15,1 4 0 0,2-3-192 0,1 2 192 0,0-6-160 0,2 0 160 16,7 1 0-16,0-1-144 0,5 0 144 16,0-1 0-16,4 1 0 0,5-4 0 15,4-3 0-15,6-3 0 0,4 1 0 0,4-3 0 16,7-4 176-16,5-2-48 0,4-4 0 0,3-3 0 0,4 0-128 0,2-4 192 15,3-2-192-15,3-1 192 0,-1 0-64 16,4 0-128-16,-1-1 192 0,-2 1-64 16,2-4-128-16,-3 1 0 0,-4 2 0 0,-3-3 0 15,-3 1-832-15,-1-1-112 0,0-7-16 0,-7 1-21776 16</inkml:trace>
  <inkml:trace contextRef="#ctx0" brushRef="#br0" timeOffset="152691.19">21773 5675 37663 0,'7'39'3344'0,"-4"-11"-2672"0,1 1-544 0,-1 3-128 0,1 5 1472 0,-4 4 272 15,0 1 48-15,0 3 16 0,-4 1-1136 0,1 0-224 16,0 0-64-16,2 0 0 15,-2-2-384-15,3-3-272 0,3-4 32 0,-2 1 16 16,5-4-32-16,-2-4 0 0,3-7 0 0,7-10-12848 16,1-13-2576-16</inkml:trace>
  <inkml:trace contextRef="#ctx0" brushRef="#br0" timeOffset="152858.53">21865 5037 19455 0,'0'0'1728'0,"0"0"-1376"0,0 0-352 0,-11 7 0 0,11-7 4160 0,-10 11 768 16,-1 3 160-16,4 4 32 0,0-3-2960 0,3 5-592 16,-3-1-112-16,7 5-32 31,4-2-2976-31,3 8-608 0,15 18-112 0,9-9-14544 0</inkml:trace>
  <inkml:trace contextRef="#ctx0" brushRef="#br0" timeOffset="153268.01">22186 5582 44575 0,'0'68'1984'0,"-3"-25"384"0,-1 3-1888 0,-2 0-480 0,1-2 0 0,-1-1 0 0,2-1 816 0,-3-3 64 0,4-7 16 0,2-6 0 16,-2-2-704-16,3-9-192 0,3-4 0 0,-3-11 128 15,0 0-128-15,0 0 0 0,8-5 0 0,3-9-128 16,2-7 0-16,-2-7 0 16,3-1 0-16,0-1 0 0,-2-2 128 0,2 4 0 15,0-1 0-15,0 3 0 0,-3-1 0 0,3 2 0 0,0-3 0 0,0 3 0 16,-3 0 0-16,3 1 0 16,0-1 0-16,1-1 128 0,2-2-128 0,1 3 0 0,0 1 0 15,-1 2 0-15,3 0 0 0,3 1 0 16,0 4-176-16,2 4 176 0,3 4 0 0,-3 2 0 0,0 4 128 0,0 6-128 15,3 6 288-15,-3 5-48 16,-3 9-16-16,-2 3 0 0,-2 9 0 0,-3 8 0 0,-1 6 0 0,-7 8 0 16,1 4-224-16,-2 8-160 0,-5 5 32 0,-1 1 0 0,-1-1-64 0,-5-9-16 0,5-9 0 15,-3-9 0 1,1-9-208-16,3-11-32 0,0-11-16 16,0-16 0-1,0 0-400-15,0 0-80 0,-3-18-16 0,6-7 0 16,0-7-432-16,5-7-80 0,6-3-32 0,1-1 0 0</inkml:trace>
  <inkml:trace contextRef="#ctx0" brushRef="#br0" timeOffset="153743.74">23412 5486 26655 0,'0'0'2368'0,"14"7"-1888"0,0 0-480 0,2 0 0 0,2 0 3520 0,-2 5 592 15,-2 5 128-15,0 2 32 16,-5 5-2272-16,-2 1-448 0,-5 4-80 0,-2 6-32 15,-6 6-864-15,-4 5-160 0,-4 2-32 0,-4 5-16 0,-5 4-368 16,2 2 0-16,-1 1 0 0,-3-3 0 0,1-4 0 0,2 0 128 0,1-3-128 16,-3-7 176-16,2-4-176 0,1-4 0 0,6-3 0 0,-2-2 0 0,6-7 0 0,0 1 0 15,5 0 0-15,5-3 128 0,1-2 16 0,3 1 0 32,2-8 0-32,2 2 0 0,3 0-16 0,4-1 0 0,4-2 0 15,3 0 0-15,0-4-128 0,1-3 0 16,0 0 0-16,2-1 128 0,3-6-128 0,1 2-176 15,2 1 48-15,0-3 0 0,-3-1 128 0,3-2-160 0,-5-1 160 0,-3-1-160 16,-2-3 160-16,-5-3-160 16,-1-8 160-16,-6-5-160 0,-1-5 160 0,-1-1-160 0,-6-2 160 15,0 1-160-15,0 2 160 0,0 4 0 0,0 3-144 0,0 7 144 0,4 4 0 0,-4 14 208 16,10-3-16-16,2 8-16 0,8 7 208 16,-1 6 32-16,6 7 16 0,2 7 0 15,4 12-112-15,-1 6-32 0,-8 10 0 0,2 7 0 16,-2 5-288-16,1 6 128 0,1 0-128 0,1 4 0 0,2 3 0 0,-4 6 0 15,-2 4 0-15,-3 1 0 0,-4 2 0 0,-3 3 0 16,-1 7 0-16,-10-1 0 16,-10 4 176-16,-8-1-176 0,-7-2 160 0,-10 1-160 0,-6 1 0 0,-19-3 0 0,-18-5 0 0,-14-8 0 47,-12-9-528-47,-6-9 0 0,-5-12 0 0,-3-24-14560 0,-6-20-2896 0</inkml:trace>
  <inkml:trace contextRef="#ctx0" brushRef="#br0" timeOffset="206039.01">19866 4624 5407 0,'0'0'480'0,"0"0"-480"0,0 0 0 0,3 10 0 15,1-3 832-15,-1 0 80 0,1 1 16 0,0 2 0 16,3-6-736-16,-7-4-192 0,0 0 0 0,3 7 0 0,-3-7 448 0,0 0 48 15,0 0 16-15,7 0 0 0,-7 0 1040 0,0 0 224 16,5-4 32-16,-5 4 16 0,0 0-400 0,7-3-80 16,-7 3 0-16,0 0-16 0,0 0 384 0,0 0 80 0,0 0 0 0,0 0 16 15,0 0-336-15,0 0-64 16,0 0 0-16,0 0-16 0,0 0-656 0,0 0-128 16,0 0-32-16,0 0 0 0,0 0-224 0,0 0-48 0,0 0-16 0,0 0 0 15,0 0-288-15,0 0 0 0,0 0 0 0,-15-9 0 16,1-3 192-16,3-2-192 15,-3-1 192-15,0-3-192 0,0-1 272 0,3-5-48 16,-4-4-16-16,1-1 0 0,0-3 64 0,3 4 16 0,-2-3 0 16,2 5 0-16,3-2 80 0,-2 3 16 0,-1 1 0 0,-1 4 0 15,1 0-128-15,2 4 0 0,-3 2-16 0,1 2 0 16,-3 1-240-16,0 2 0 0,3-1 0 16,-3 3 0-16,0 1 0 0,0-1 0 0,-1-2 0 0,1 2 0 15,0-3 0-15,-4 2-192 0,0-2 192 0,1-1-160 16,-1-1 16-16,0-1 0 0,1 1 0 0,-2-1 0 15,-2-1 144-15,-4 3 0 0,-3-3 0 0,-8 1 0 16,-3 1 0-16,-10-1-192 0,-4 1 192 0,1-1-192 0,3-1 192 16,2 2 0-16,-2-1 0 0,3 5-128 15,2-2 128-15,-2 5 0 0,-6 2-144 0,-2-1 144 16,-6 2-256-16,1 2 32 0,3 3 0 0,6 0 0 16,7 1 224-16,0 3 0 0,1-3 0 0,2 0 160 0,1 3-160 0,0 0 0 15,-5 0 0-15,-2 0 0 0,-7 0 0 16,0 3 0-16,-1-3 0 0,4 0 0 0,1 0-192 0,2-2 192 0,1 1-192 15,-5 1 192-15,7-3 0 0,-4 3 0 0,-6 0 0 0,1 1 0 16,-7 2 0 0,10-6 0-16,4 0 0 0,4 3 0 0,6-1 0 0,2-2 0 15,7 3 0-15,-3 0 0 0,2 0 0 0,-1 1 0 16,1 2 0-16,0 0 0 0,-4 3 0 0,3 0 192 16,-3 1 0-16,-3 3 0 0,-4 1-192 0,0 3-272 15,0 3 64-15,3 0 16 0,1-2 192 0,3 3 0 16,3-1 0-16,1 1 0 0,1-3 0 0,-1 2 0 15,3 1 0-15,-4 0 0 0,1 0 0 0,-3-3 0 0,2 2 144 0,0 1-144 16,-2-3 0-16,-1 3 0 0,0 1 0 0,3 0-160 16,0 0 160-16,1 0 0 0,0-1 0 0,3 0 0 15,2 0 0-15,5-1 0 0,0-2 0 0,1 2 0 16,2-4 0-16,-2 3 0 0,2-1 0 0,1-1 0 0,1-3 0 0,-2-1 128 16,1-2-128-16,0 2 176 15,3 1-176-15,0-4 0 0,1 0 0 0,2-2 0 0,1 1 0 0,-3-2 0 16,2-1 144-16,-2 1-144 0,10-11 128 0,-11 7-128 0,4 1 128 0,-3-1-128 15,10-7 0-15,-8 7 128 0,8-7-128 0,-11 7 0 16,11-7 0-16,0 0 144 0,-10 3-144 0,10-3 0 16,0 0 272-16,0 0-48 15,0 0-16-15,0 0 0 0,0 0-16 0,0 0-16 0,0 0 0 0,0 0 0 32,0 0 144-32,0 0 16 0,-4-7 16 0,4 7 0 15,-3-13-112-15,6 2-32 0,-3-1 0 0,4-2 0 16,3-3-16-16,0-1 0 0,0 0 0 0,0-6 0 0,0 2 96 0,0-6 16 15,1 0 0-15,2-1 0 0,-3 0-48 0,0-1-16 16,1 0 0-16,2 2 0 0,-3-1 64 0,0-1 16 16,4-5 0-16,0 6 0 0,3 1-320 0,-3-1 0 0,0-6 0 0,3 2 0 15,3-1 0-15,-2 1 192 0,6 1-64 0,0-3-128 16,4 1 0-16,2 2 0 16,3 2 0-16,5 0 0 0,6-2 0 0,-2 2 160 15,4 1-160-15,-1 2 128 0,-2 1-128 0,2 3 0 16,-3 1 0-16,0 2 0 0,0 2 0 0,0 3 0 0,4-3 0 0,3 0 0 15,6 1 0-15,1-1 0 16,0 0 0-16,0 4 0 0,-3 0-160 0,-3 0 160 16,-1 3 0-16,-2 0-144 0,-3 0 144 0,5 2 0 15,2 1 0-15,8 4 0 0,1-3 0 0,4 1 0 0,-1 5 0 0,-3-2-128 16,-2 1 128-16,-2 2 0 0,-6 0 0 0,5 0 0 0,2 0-160 16,6 5 160-16,1-5-192 0,3 2 192 15,-4 0 0-15,-3 1 0 0,-4 1 128 0,-1 3-128 0,0 0 0 0,2 1-192 0,6 5 16 0,1-2 0 16,6-1 176-16,1 2 128 15,-3 2-128-15,-6 3 176 16,-1 1-176-16,-1 0 0 0,0 3-192 0,7-3 192 16,9 0 0-16,-2 3 0 0,-2-1 0 0,-3 3 0 0,-5-2-176 0,-5 4 176 15,-6 0-128-15,-1 0 128 0,3 1 0 0,1 1 0 16,-3 0 0-16,0 1 0 0,-1 0 0 16,-6 0 0-16,-1-3 0 0,-6 1-128 15,-4 1 128-15,-3-2 0 0,-1 0 0 0,-3 1 0 16,-2-1 0-16,-4 2 0 0,-1-1 0 0,0 2 0 0,-2 0 0 0,-2 1 0 15,0-1 0-15,-5 1-128 0,2-1 128 0,-4 4-192 16,-2-2 192-16,-3 2-192 0,0-3 192 0,-2 2 0 0,-2-5 0 0,0-2 0 16,2-2-160-16,-5-1 160 0,3 0-192 0,-3-3 192 15,0-1-160-15,3-2 160 0,-2-4-128 16,4-11 128-16,-5 14 0 0,1-3 0 0,-1-1 0 16,5-10 0-16,0 0 0 0,0 0 192 15,0 0 0-15,0 0-16 0,-4-11 80 0,4 0 32 0,2-2 0 0,0-1 0 16,0-1 32-16,1-2 16 0,1-2 0 0,1-1 0 15,-1 2-336-15,-1 3 0 0,3-3 0 0,-1 1 0 16,-3-1 0-16,1 0 0 0,-1-3 0 16,-2 0 0-16,-2 0 0 0,-3-1-128 0,-2-3 128 0,-4-5 0 15,-3-5-208-15,0-1 32 0,-4-3 16 0,-3-3 0 16,-1-2-144-16,-4-1-16 0,-1-1-16 0,-5-1 0 16,-3 1 0-16,-4 3 0 0,-1-3 0 0,-5 4 0 15,-5 6 336-15,3 1-144 0,-2 1 144 0,3-1 0 16,1 1-224-16,-1 3 64 0,-4-1 16 0,-10 4 0 15,-8 3-112-15,-9 0 0 0,-5 4-16 0,2 3 0 16,6 1 32-16,2 5 16 0,1 3 0 0,-7 5 0 16,-7 3 224-16,3 1 0 0,6 1 0 0,5 3 0 15,3 3-160-15,0 3-32 0,-2 4-16 0,-5-3 0 16,-8 6 208-16,2-2 0 0,6 2 144 0,3-3-144 16,2 4 0-16,-3 0-160 0,-5 1 0 0,-4 5 0 0,1 1 160 15,9 0 0-15,8-1 160 0,1 1-160 0,6 0 0 16,-2 2 0-16,-1 1 0 0,-4-1 0 0,-4 1 0 0,0 2 0 15,3-1 0-15,7-1 0 0,4 0 0 0,1 1 0 16,0 0 0-16,-2 2 0 0,-2 1 0 0,-3 1 0 0,-1 4 0 16,4 0 0-16,-1-1 0 0,12 2 0 0,7 0 0 0,3 3 0 15,6 5-160-15,3 2 160 0,2 1-128 0,4-2 128 16,3 2 0-16,0-2 0 0,4 2 0 0,0 1 0 0,3 0 0 0,-2 3 0 16,5-1 0-16,1-1 0 0,0 1 0 0,-1-3-128 15,1-3 128-15,0-3-128 0,0-3 128 0,0-2 0 16,1-9 0-16,1-1 0 0,-1-3 0 0,2-4 0 15,-3-3 0-15,0-4 128 16,3-7 0-16,4-7 0 0,0 0 0 0,0 0 0 16,-10 4 224-16,10-4 48 0,0 0 16 0,-8-4 0 0,8 4 160 0,-6-12 48 15,2-1 0-15,2-1 0 0,4 0-112 0,1-3 0 16,1-5-16-16,0-3 0 16,3-3-320-16,3-1-176 0,-2-3 192 15,5-3-192-15,-1-1 128 0,2-3-128 0,0-3 0 0,3 3 0 16,-3-1 0-16,1-2 0 0,-1-3-192 0,4-1 48 0,0 0-128 0,3-4-32 15,0-3 0-15,0 3 0 0,1 0 304 16,3 4 0-16,3 0 0 0,4 2 0 16,7-2 0-16,4 3 0 0,3 0 160 0,-1 1-32 0,0-1-128 0,-2 4-128 15,-3-4 128-15,2 5-192 0,-3 2 192 0,0 0 0 0,-3-1 0 16,4 3 0 0,-1 2-176-16,7-3 0 0,1 0 0 0,2 1 0 15,-3 0-224-15,-3 2-48 16,3-1-16-16,-6 1 0 0,-1 3 192 0,0-3 32 0,0 0 16 0,-2 3 0 0,2-3 224 0,4 4 240 15,6-1-48-15,5 1-16 16,9 3-32-16,-5 4 0 0,1-2 0 0,-2 5 0 16,0 3 0-16,-2 2 0 0,2 6 0 0,4 0 0 0,10-2-16 15,3 7-128-15,-3 0 192 0,-2 6-64 0,-3 5-128 0,-4 1-144 0,-5 3 144 16,7 3-208-16,3 3 208 0,1-4 128 0,-1 4 0 0,-3 4-128 16,-7-2 816-16,1 4 48 15,-5 1 16-15,-2 5 0 16,2-2-1504-16,0 2-288 0,7-2-64 0,-1 0-16 0,1 2 800 15,-3-2 192-15,-4 1 0 0,-7-3 0 0,-3 3 0 0,-4 0 0 0,-3-2 0 0,0 1 0 16,-1-2 208-16,-3-1 96 16,0-3 16-16,0-1 0 0,-2-2-160 0,-2 2-32 0,-1-4 0 0,-4 0 0 15,-2-1-128-15,-6-2 0 0,2-2 0 0,-6-1 128 16,-1-1 80-16,-3-1 16 0,-7-10 0 0,0 0 0 0,4 14-224 0,-4-14-208 16,0 0 32-16,-7 11 16 0,0 0 16 0,-4-1 0 15,-6-1 0-15,-3-1 0 0,0-1-80 0,-4 1-16 0,2-4 0 0,-4 2 0 31,1 0-144-31,2-4-48 0,0-2 0 0,2 3 0 0,3-3 176 0,0-3 16 16,4 1 16-16,-1 0 0 0,2-3 224 0,2 0 0 16,2 1 0-16,9 4 0 15,-9-4 256-15,-2-3-64 0,0 0-16 0,-2-3 0 0,1 2-176 0,-2-3 160 16,-4-3-160-16,-6-4 160 0,-12-6-160 0,-10-5 0 16,-11-6 0-16,-8-5 0 0,-1-9-256 0,-3-6 80 15,-2-5 16-15,-14-2 0 0,-11-1 32 0,-4-4 0 16,-8-4 0-16,5 0 0 15,0 3 128-15,-7 4-192 0,-7 2 192 0,9 6-192 0,12 4 64 0,3 7 0 16,1 10 0-16,1 10 0 0,-1 7 128 0,11 8-160 16,13 6 160-16,4 4-160 0,9 4 160 0,7 7-128 15,4 6 128-15,1 4-128 0,0 4 128 0,1 7 0 0,6 4 128 0,-3 6-128 16,3 5 0-16,4 2 0 0,4 3 0 0,0 1 0 16,3-3 0-16,2 0 0 15,3-1 0-15,1-6 0 0,1-4 0 0,2 0 0 0,-3-7 0 0,-1 0 0 0,1-2 0 0,-3-3 0 16,1 0 0-1,-3-1-128-15,2-1 128 0,-3 1-192 16,-3-6 192-16,0 6-192 0,2-1 192 0,-6 1 0 16,0 1 0-16,0 2 0 0,-3-1 0 0,0 2 0 15,4 1 0-15,1-2 0 0,0 1 0 0,5-3 0 16,2-1 0-16,0-1 0 0,1 0 0 0,1-2 128 0,0 0-128 0,3-4 176 0,4-1-176 0,0-5 128 16,4-1-128-16,2-3 128 0,8-9 64 0,-7 10 16 15,7-10 0-15,0 0 0 0,0 0-16 0,0 0-16 16,0 0 0-16,0 0 0 0,0 0 848 15,0 0 192-15,0 0 16 0,0 0 16 0,0 0-1248 0,0 0-256 0,0 0-64 0,10-3 0 16,1 0 672-16,-11 3 128 0,11-6 32 16,-1 1 0-16,-10 5-336 0,8-11-176 15,-1 1 192-15,0-3-192 0,0 1 272 0,0-1-48 16,0-1-16-16,0 0 0 0,0-4 80 0,1 0 16 16,2-1 0-16,1-4 0 0,3-2-112 0,4-4-32 15,5-6 0-15,3-1 0 0,3-3-160 0,6-4 0 0,6-2 144 0,-5-1-144 16,2-1 192-16,-2-1-16 15,3 0-16-15,-3 2 0 0,3 0-160 0,-4 1 0 0,1-1 144 16,-2 0-144 0,1-4 0-16,4-2 0 0,7 2 0 0,4-1 0 0,0-2 0 0,3 2 0 0,0 3 0 0,0 4-128 15,-2 1 128-15,0 6 0 16,0 5-144-16,4-1 144 0,5 1-192 0,4 3 48 16,7 1 0-16,0 5 0 0,1 3 144 0,-5 5 0 15,-5 5 0-15,2 6 0 0,4 0 0 0,3 5-128 0,3 3 128 0,-3 2-192 0,-3 2 192 16,-3 5-160-1,-1 1 160-15,-3 4-160 0,3 4 160 0,3 0-160 0,4-1 160 16,-3 3-160-16,-3-5-32 0,-8 5 0 16,0-3 0-16,-4 4 0 0,-7 3-48 0,4-2-16 0,0 2 0 15,3 0 0-15,0 3 256 0,4 2 0 0,-2 4 0 0,-7-1 0 0,3 3 0 16,-8 4 0-16,-3 3 0 0,-1 3 0 0,-1-2 0 0,1 6 0 31,0 0 0-31,1 4 0 0,2 2 0 0,-3 1-256 0,5 0 80 16,-1-3 16-16,-8 0 160 0,-2-3 0 0,2 2 160 15,-7 1-160-15,-3-4 0 0,-3-3 0 0,2-4 0 0,-5-5 0 16,-2-4 0-16,-6-3 0 0,0-6 0 0,-4-7-160 16,0-2 160-16,-4-2 0 0,-3-7 160 0,0-10-160 0,0 0 0 0,0 0 0 0,-7 11-208 0,7-11 64 31,0 0 144-31,-14 0 144 0,0-3-16 0,3-4-128 16,0 0 0-16,-2 0-192 0,1-1 0 0,2 1 0 15,-4-4 192-15,3 2-144 0,-3-2 144 0,3 0-128 0,-3-3 128 0,-3-1-160 16,-1-2 160-16,-1 2-160 15,-8-4-144-15,-2 0-16 0,-5-1-16 0,0 2 0 16,-8-3-256-16,1 1-48 16,2-6-16-16,-7 1 0 0,-2-5 432 0,-8 0 96 0,-4 4 128 0,-10-1-208 0,-7 1 208 0,-1 1-192 15,7-6 192-15,-3 2-192 0,3-3-32 0,-11 0 0 0,-9 0 0 0,-5 0 0 16,0-5 224-16,1 0-144 0,2-1 144 0,-10 3-128 0,-9 1 0 0,3 1 0 31,12 0 0-31,-5 5 0 0,2 0 128 0,-5 6 0 0,-4 4-144 0,12 1 144 31,8 2-656-31,4 5-64 0,-2 2-16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5T20:40:38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4287 9450 207 0,'0'1'166'0,"0"0"-16"0,0-1-43 16,2 0-17-16,-2-1-21 15,0 0 19-15,0-4-4 16,-2 0-22-16,0-1-11 16,-4 0-21-16,0 1-13 15,-4 1-3-15,0 2-6 0,-4-2-3 16,0 4-2-16,-6 0 1 15,6-1-3-15,-8 0 0 16,5-1 0-16,-3 2-1 16,6-2 0-16,-6 1 0 15,4 0 2-15,2 1-2 0,0 0 0 16,4 2 1-16,2 2 2 16,0-1 0-16,2 5 3 15,2-3 10-15,0 3 33 16,4 1-5-16,0-2-5 15,0 2-10-15,0 1-1 16,0 2-5-16,0-1-4 0,0 6-7 16,-4 3-8-16,1 4-2 15,-3 7-1-15,0 4-2 16,0 7 2-16,-2 7-1 0,-4 5-2 16,4 2 3-16,2 4-1 15,-6 1 0-15,2 1 1 16,0-1-1-16,-2-3-1 15,4-1 1-15,-6-2 0 16,2-4-1-16,-2-1 1 16,3-3 0-16,1-3 1 0,0-2-1 15,4-4 8-15,2-5 12 16,-2-4 2-16,6-6-3 16,0-5-1-16,6-4 7 15,2-2 3-15,6-4-9 0,7-1-8 16,11-6-5-16,6-1 0 15,8-1-6-15,-1-6 1 16,3 1 1-16,-2-2-1 16,-5-2-2-16,-3-1-67 15,-2-2-92-15,-2 6-152 0,-1 3-535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3-02-15T20:41:57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6575 8394 215 0,'0'0'131'0,"0"0"-28"15,0 0-14-15,0 0 21 16,0 0 14-16,0 0-40 0,0 0-25 16,0 0-10-16,0 0-5 15,0 0-20-15,0 0-17 16,0 0-7-16,-18 0 2 16,10 0-2-16,-4-4 0 15,-2 0 1-15,0-1-1 16,2 2-1-16,-1-1 1 0,3 1 3 15,0 3-3-15,0 0 1 16,2 0-1-16,4 1 3 16,-6 3 0-16,6 0 0 15,0 1-1-15,0-2 4 0,4-1 8 16,0 1 4-16,-4-2 1 16,4-1-4-16,0 4 0 15,0-4-1-15,0 5-1 16,0 1-5-16,0 2-5 15,-6 3-3-15,2 4 1 16,-2 3-3-16,0 3 0 0,2 0-12 16,-6 2 6-16,2 1 0 15,4 0 5-15,0-2 1 16,0 2 2-16,-2-1-2 16,6 1 4-16,-2 2-1 0,4-2 1 15,8 1-1-15,-2-1 1 16,6-2 4-16,4-2-4 15,2-6-2-15,4-1-2 16,2-7-6-16,-1-6-13 16,3-6-44-16,0-9-51 15,2-3-72-15,-4-1-407 0</inkml:trace>
  <inkml:trace contextRef="#ctx0" brushRef="#br0" timeOffset="1619.56">13629 9126 286 0,'0'0'130'0,"0"0"-18"15,0 0-30-15,0 0-22 16,0 0-17-16,0 0-12 16,0 0 4-16,0 0 4 15,0 0-7-15,0 0 3 0,0 0-8 16,0 0-10-16,-16 24-3 16,20-23-2-16,2 0-5 15,3 0-3-15,3-1-2 16,6 1-3-16,-2-4 0 15,4 1 1-15,0-2 0 16,2 0 1-16,-8 4 0 16,2 0-1-16,-3 0 1 0,-1 5 2 15,-6 3 0-15,2 2-1 16,-4 0 0-16,-2 4-1 16,-2 3-1-16,0-1 0 15,-2 4 1-15,-4 1-2 0,0 4 3 16,0 2-2-16,2 1 1 15,-6 6 2-15,5 2-3 16,1-1 1-16,-2 2 1 16,6-3 9-16,-4-1-1 15,4-3 10-15,0-5 4 16,4-6-18-16,-4-1-5 0,4-8 0 16,0-2 0-16,-2-4-1 15,-1-2-1-15,-1-2 0 16,0 0-2-16,-7 0-2 15,-15 0 4-15,-8 0 2 16,-14-1-1-16,-11 3-1 0,-9-3-4 16,-7 1-46-16,1-1-50 15,2-3-119-15,5-1-241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2T18:05:59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20539 786 37023 0,'0'0'1648'0,"-4"8"336"0,4-8-1600 0,0 0-384 0,0 0 0 0,0 0 0 16,0 0 272-16,0 0-16 0,8 6-16 0,-1-2 0 15,5 3 496-15,-3 7 96 0,3 0 32 0,-3 4 0 16,-2 2-176-16,4 3-48 0,1 5 0 0,-3 1 0 15,2 1-224-15,-2 0-48 0,1 2-16 0,-3-2 0 16,-3-2-96-16,0 4-32 0,1 1 0 0,-3-2 0 0,1-2-224 0,-1-1 0 0,-2-2 0 0,0-1 0 16,0-1 0-16,0-3 0 0,-2-3 0 0,-1-3 0 15,1 2 0-15,0-3 0 0,-1 4 0 0,-1-4 0 16,0 0 0-16,-2 1-208 0,0 2 32 0,1-1 16 0,1-1 160 0,-1 4 0 16,0 6 128-16,1 1-128 0,0 1 160 15,-1 4-32-15,3 1-128 16,-1 3 192-16,1 4-48 0,0 4-16 15,2 6 0-15,-5 4 0 0,5 8 0 0,-5 3-128 0,-1 0 192 16,1 1-64-16,0-1-128 0,1-4 0 0,-5-3 0 16,2-3 0-16,0-1 0 0,2-7 0 0,1 0-192 0,1-6 192 0,-1-5 0 15,4-3 0 1,2-7 0-16,3-4 0 0,-1-5 0 0,3-7 160 0,5-4 16 16,1-5 0-16,1-5-176 0,7-1 160 0,2-8-160 15,2 0 160-15,7 0 416 0,0-2 64 0,7 0 32 0,7-2 0 0,4-6-96 16,0 2-32-16,3 3 0 0,0 1 0 15,-1 2-240-15,-1 2-48 0,1 1-16 0,-2 2 0 16,-1 1-240-16,-2-1 0 0,2-3 0 0,-3 3 0 16,2-3 0-16,-2 0 0 0,-7 0 0 15,0-4 0-15,-5-6 0 0,0 1-208 0,-3-1 16 0,-9-4 0 32,-8-1-2528-32,-6-2-496 0,-2 5-112 0</inkml:trace>
  <inkml:trace contextRef="#ctx0" brushRef="#br0" timeOffset="1269.93">20617 1395 1311 0,'0'0'128'0,"0"0"-128"0,0 0 0 0,-9 4 0 0,9-4 2560 0,0 0 480 16,-7 7 96-16,2 0 32 0,5-7-1040 0,-7 9-208 0,3 0-32 0,4-9-16 0,-2 10-304 0,-3 1-64 15,3 0-16-15,2-2 0 0,0-1-400 0,0 3-96 16,0-4-16-16,0 4 0 0,2-2 496 0,-2 0 112 0,2 1 16 0,-2-10 0 31,0 0 0-31,7 11 16 0,0-4 0 0,0 4 0 16,2-4-704-16,3 0-144 0,1 2-16 0,1 1-16 15,-1-4-272-15,4 1-48 0,1 0-16 0,3-2 0 16,4-3 0-16,0 3 0 0,7-4 0 0,3-1 0 16,4-1-208-16,0-2-32 0,4 0-16 0,3-5 0 0,4-4 64 0,0 0 16 0,3-1 0 15,2-3 0-15,-2 2-224 0,0 0 144 0,-6 1-144 0,-5 2 128 16,-3 1-128-16,-7 5-176 0,-1 3 48 0,-5 4 0 31,-6 5-2352-31,-8 5-464 16</inkml:trace>
  <inkml:trace contextRef="#ctx0" brushRef="#br0" timeOffset="1783.01">20457 875 19919 0,'0'0'880'0,"0"0"192"0,0 0-864 0,11-7-208 15,0 0 0-15,3-3 0 0,-3 2 1648 0,8-3 272 16,4 4 64-16,7-4 16 0,2-2 672 0,4 2 128 15,3-4 16-15,3 2 16 0,4-1-816 0,4 3-160 0,4 3-48 16,-1 1 0-16,0 7-816 0,-3 1-160 16,-2 5-48-16,1 1 0 0,-3 7-176 0,-3 5-32 15,-3 5-16-15,-2 5 0 0,-9 3-224 0,2 3-32 0,1 1-16 0,-3-2 0 16,-4-2-160-16,-4-4-128 0,-3-5 192 0,-2-4-192 0,-4-10 0 0,-3-3 0 16,-9-6 0-16,6-11 0 31,-6-12-2240-31,-2-9-512 0,2-12-112 0</inkml:trace>
  <inkml:trace contextRef="#ctx0" brushRef="#br0" timeOffset="2899.37">22073 978 19455 0,'-9'-4'1728'0,"-5"1"-1376"0,3-4-352 0,-5 2 0 0,2-4 1280 0,2 2 192 16,1 3 48-16,4-3 0 0,7 7-432 0,-9-4-96 16,0 1-16-16,9 3 0 0,0 0 576 0,0 0 112 15,-7 0 32-15,7 0 0 0,-7 7-112 0,7-7-32 16,0 11 0-16,0 3 0 0,3 0-656 0,3 0-128 16,3 4-16-16,1 3-16 15,-3 2-192-15,4-1-32 0,3 6-16 0,4 0 0 0,-2 1-128 0,2 6-32 0,1 4 0 0,-1 4 0 16,2 6-336-16,-1 5 0 15,0 5 0-15,-4 3 0 0,-1 0 0 16,-3 2 0-16,-4-1 128 0,0 2-128 0,0 2 0 0,-4 1 0 16,-3 6 0-16,0-1-128 0,-3-4 128 0,3 0-128 15,-3-5 128-15,-1-7-128 0,0-3 128 0,-3-4 0 0,0-4 128 0,-3-4-128 16,2-3 0-16,-2-7 0 16,3-5 0-16,0-8-192 0,0-5 192 0,7-14-128 15,0 0 128-15,-11-5-128 0,3-11-192 0,-2-12-48 16,3-4 0-16,3-11 0 0,4-14 64 0,2-10 16 0,0-8 0 0,1-7 0 15,-3-8 288-15,0-2 0 0,-5 3 0 0,3 0 0 16,-3-3 128-16,0 6 96 16,-2-2 16-16,-1 10 0 0,1 5-240 0,-3 9 128 0,1 1-128 0,2 9 0 15,0 4 448-15,1 7-16 0,1 4 0 0,3 8 0 0,2 6-144 16,2 7-32-16,-2 5 0 0,0 13 0 0,0 0 32 0,11 0 0 16,-1 7 0-16,3 4 0 15,1 5 224-15,0 5 32 0,2 0 16 0,0 5 0 16,0 2-368-16,3 1-64 0,-4 2 0 0,2 1-128 15,1 0 192-15,-3 0-192 0,6 0 192 0,0 1-192 0,4 5 0 0,-3 1 0 16,3 2 0-16,1 5 0 16,0 0 128-16,-1 4-128 0,2 3 192 0,5 0-192 15,2 5 144-15,3 9-144 0,5 6 0 0,-3 5 144 0,1 2-144 0,-2 3 0 0,-2-5 0 16,-1 0 0 0,-2-3 0-16,2-4 0 0,-1 0 0 0,0-9 0 0,-2-8 0 15,3-5 0-15,-1-6 128 0,1-7-128 0,-3-5 0 0,0-6-176 0,-4-11 16 0,-2-3 0 16,-2-7 32-1,-2-8 0-15,2-10 0 0,-6-11 0 0,0-7-64 0,-3-14 0 16,-1-4 0-16,-4-12 0 0,-2-5 192 0,-2-4-192 0,-2-1 192 0,-4-9-192 0,3-5 192 16,-6-2-160-16,-1 1 160 15,-3 0-160-15,0 0 160 0,-3 1 0 0,2-3 0 0,2 4 0 16,5 0 0-16,-2 7 0 16,6 6 0-16,-2 7 128 15,5 2-2304-15,1 9-464 0,0 11-96 0,4 4-16080 0</inkml:trace>
  <inkml:trace contextRef="#ctx0" brushRef="#br0" timeOffset="3688.55">23891 1384 6959 0,'0'0'624'0,"0"0"-496"15,-9-10-128-15,-1 3 0 0,3 0 1232 0,-1-1 240 0,1 1 32 0,-3 0 16 16,2 1-224-16,8 6-32 0,0 0-16 0,-14 0 0 0,2 3 1760 0,12-3 336 31,-13 1 80-31,0 5 16 0,2 4-768 0,3 1-160 16,-2 2-16-16,0 3-16 0,2 5-1248 0,-3 1-240 0,4 6-48 0,0 4-16 16,-3 0-416-16,3 2-96 0,0 5-16 0,2 3 0 15,2-3-96-15,-1 3-32 0,4 1 0 0,0 1 0 16,0 8-32-16,4 1-16 0,-1 4 0 0,2 4 0 15,2 3 80-15,3 1 16 0,-2 0 0 0,5 5 0 0,-5 1-48 0,3 1 0 16,2 5 0-16,1 0 0 0,-3-2-272 0,0-4 160 0,0-4-160 0,3-3 128 16,-3-10 64-16,2-1 16 0,2 0 0 0,-4-7 0 31,1-5-80-31,0-6 0 0,3-8-128 0,-1-6 192 0,0-5 32 0,5-9 0 16,1-7 0-16,6-7 0 0,0-11 32 15,6-10 0-15,3-9 0 0,1-6 0 0,3-8-256 0,3-8 0 16,5-4 0-16,-2-6 0 0,2-8 0 15,-5 0 0-15,1-1 0 0,-4 0 0 16,1 0 0-16,-7 3 144 0,-2 1-144 0,-9 6 128 16,-1 4-128-16,-3 2 0 0,-4 4 0 0,-6 6-176 0,-2 2 176 0,-5 4 0 15,-2 4 0-15,-5 6 0 0,-5 4 0 0,-4 3 0 0,-9 2 0 0,-5 5 0 16,-6 4 0-16,-5 0 0 16,-4 1 0-16,-4-1 0 0,-12-4-192 0,-2-4 64 15,1 1 0-15,-2-9 0 0,-2-7-16 0,1-3 0 0,4-4 0 0,-2-2 0 16,5-9 16-16,4-2 0 0,3-3 0 0,5 0 0 31,5 0-3152-31,8 9-624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2T18:05:59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20539 786 37023 0,'0'0'1648'0,"-4"8"336"0,4-8-1600 0,0 0-384 0,0 0 0 0,0 0 0 16,0 0 272-16,0 0-16 0,8 6-16 0,-1-2 0 15,5 3 496-15,-3 7 96 0,3 0 32 0,-3 4 0 16,-2 2-176-16,4 3-48 0,1 5 0 0,-3 1 0 15,2 1-224-15,-2 0-48 0,1 2-16 0,-3-2 0 16,-3-2-96-16,0 4-32 0,1 1 0 0,-3-2 0 0,1-2-224 0,-1-1 0 0,-2-2 0 0,0-1 0 16,0-1 0-16,0-3 0 0,-2-3 0 0,-1-3 0 15,1 2 0-15,0-3 0 0,-1 4 0 0,-1-4 0 16,0 0 0-16,-2 1-208 0,0 2 32 0,1-1 16 0,1-1 160 0,-1 4 0 16,0 6 128-16,1 1-128 0,0 1 160 15,-1 4-32-15,3 1-128 16,-1 3 192-16,1 4-48 0,0 4-16 15,2 6 0-15,-5 4 0 0,5 8 0 0,-5 3-128 0,-1 0 192 16,1 1-64-16,0-1-128 0,1-4 0 0,-5-3 0 16,2-3 0-16,0-1 0 0,2-7 0 0,1 0-192 0,1-6 192 0,-1-5 0 15,4-3 0 1,2-7 0-16,3-4 0 0,-1-5 0 0,3-7 160 0,5-4 16 16,1-5 0-16,1-5-176 0,7-1 160 0,2-8-160 15,2 0 160-15,7 0 416 0,0-2 64 0,7 0 32 0,7-2 0 0,4-6-96 16,0 2-32-16,3 3 0 0,0 1 0 15,-1 2-240-15,-1 2-48 0,1 1-16 0,-2 2 0 16,-1 1-240-16,-2-1 0 0,2-3 0 0,-3 3 0 16,2-3 0-16,-2 0 0 0,-7 0 0 15,0-4 0-15,-5-6 0 0,0 1-208 0,-3-1 16 0,-9-4 0 32,-8-1-2528-32,-6-2-496 0,-2 5-112 0</inkml:trace>
  <inkml:trace contextRef="#ctx0" brushRef="#br0" timeOffset="1269.93">20617 1395 1311 0,'0'0'128'0,"0"0"-128"0,0 0 0 0,-9 4 0 0,9-4 2560 0,0 0 480 16,-7 7 96-16,2 0 32 0,5-7-1040 0,-7 9-208 0,3 0-32 0,4-9-16 0,-2 10-304 0,-3 1-64 15,3 0-16-15,2-2 0 0,0-1-400 0,0 3-96 16,0-4-16-16,0 4 0 0,2-2 496 0,-2 0 112 0,2 1 16 0,-2-10 0 31,0 0 0-31,7 11 16 0,0-4 0 0,0 4 0 16,2-4-704-16,3 0-144 0,1 2-16 0,1 1-16 15,-1-4-272-15,4 1-48 0,1 0-16 0,3-2 0 16,4-3 0-16,0 3 0 0,7-4 0 0,3-1 0 16,4-1-208-16,0-2-32 0,4 0-16 0,3-5 0 0,4-4 64 0,0 0 16 0,3-1 0 15,2-3 0-15,-2 2-224 0,0 0 144 0,-6 1-144 0,-5 2 128 16,-3 1-128-16,-7 5-176 0,-1 3 48 0,-5 4 0 31,-6 5-2352-31,-8 5-464 16</inkml:trace>
  <inkml:trace contextRef="#ctx0" brushRef="#br0" timeOffset="1783.01">20457 875 19919 0,'0'0'880'0,"0"0"192"0,0 0-864 0,11-7-208 15,0 0 0-15,3-3 0 0,-3 2 1648 0,8-3 272 16,4 4 64-16,7-4 16 0,2-2 672 0,4 2 128 15,3-4 16-15,3 2 16 0,4-1-816 0,4 3-160 0,4 3-48 16,-1 1 0-16,0 7-816 0,-3 1-160 16,-2 5-48-16,1 1 0 0,-3 7-176 0,-3 5-32 15,-3 5-16-15,-2 5 0 0,-9 3-224 0,2 3-32 0,1 1-16 0,-3-2 0 16,-4-2-160-16,-4-4-128 0,-3-5 192 0,-2-4-192 0,-4-10 0 0,-3-3 0 16,-9-6 0-16,6-11 0 31,-6-12-2240-31,-2-9-512 0,2-12-112 0</inkml:trace>
  <inkml:trace contextRef="#ctx0" brushRef="#br0" timeOffset="2899.37">22073 978 19455 0,'-9'-4'1728'0,"-5"1"-1376"0,3-4-352 0,-5 2 0 0,2-4 1280 0,2 2 192 16,1 3 48-16,4-3 0 0,7 7-432 0,-9-4-96 16,0 1-16-16,9 3 0 0,0 0 576 0,0 0 112 15,-7 0 32-15,7 0 0 0,-7 7-112 0,7-7-32 16,0 11 0-16,0 3 0 0,3 0-656 0,3 0-128 16,3 4-16-16,1 3-16 15,-3 2-192-15,4-1-32 0,3 6-16 0,4 0 0 0,-2 1-128 0,2 6-32 0,1 4 0 0,-1 4 0 16,2 6-336-16,-1 5 0 15,0 5 0-15,-4 3 0 0,-1 0 0 16,-3 2 0-16,-4-1 128 0,0 2-128 0,0 2 0 0,-4 1 0 16,-3 6 0-16,0-1-128 0,-3-4 128 0,3 0-128 15,-3-5 128-15,-1-7-128 0,0-3 128 0,-3-4 0 0,0-4 128 0,-3-4-128 16,2-3 0-16,-2-7 0 16,3-5 0-16,0-8-192 0,0-5 192 0,7-14-128 15,0 0 128-15,-11-5-128 0,3-11-192 0,-2-12-48 16,3-4 0-16,3-11 0 0,4-14 64 0,2-10 16 0,0-8 0 0,1-7 0 15,-3-8 288-15,0-2 0 0,-5 3 0 0,3 0 0 16,-3-3 128-16,0 6 96 16,-2-2 16-16,-1 10 0 0,1 5-240 0,-3 9 128 0,1 1-128 0,2 9 0 15,0 4 448-15,1 7-16 0,1 4 0 0,3 8 0 0,2 6-144 16,2 7-32-16,-2 5 0 0,0 13 0 0,0 0 32 0,11 0 0 16,-1 7 0-16,3 4 0 15,1 5 224-15,0 5 32 0,2 0 16 0,0 5 0 16,0 2-368-16,3 1-64 0,-4 2 0 0,2 1-128 15,1 0 192-15,-3 0-192 0,6 0 192 0,0 1-192 0,4 5 0 0,-3 1 0 16,3 2 0-16,1 5 0 16,0 0 128-16,-1 4-128 0,2 3 192 0,5 0-192 15,2 5 144-15,3 9-144 0,5 6 0 0,-3 5 144 0,1 2-144 0,-2 3 0 0,-2-5 0 16,-1 0 0 0,-2-3 0-16,2-4 0 0,-1 0 0 0,0-9 0 0,-2-8 0 15,3-5 0-15,-1-6 128 0,1-7-128 0,-3-5 0 0,0-6-176 0,-4-11 16 0,-2-3 0 16,-2-7 32-1,-2-8 0-15,2-10 0 0,-6-11 0 0,0-7-64 0,-3-14 0 16,-1-4 0-16,-4-12 0 0,-2-5 192 0,-2-4-192 0,-2-1 192 0,-4-9-192 0,3-5 192 16,-6-2-160-16,-1 1 160 15,-3 0-160-15,0 0 160 0,-3 1 0 0,2-3 0 0,2 4 0 16,5 0 0-16,-2 7 0 16,6 6 0-16,-2 7 128 15,5 2-2304-15,1 9-464 0,0 11-96 0,4 4-16080 0</inkml:trace>
  <inkml:trace contextRef="#ctx0" brushRef="#br0" timeOffset="3688.55">23891 1384 6959 0,'0'0'624'0,"0"0"-496"15,-9-10-128-15,-1 3 0 0,3 0 1232 0,-1-1 240 0,1 1 32 0,-3 0 16 16,2 1-224-16,8 6-32 0,0 0-16 0,-14 0 0 0,2 3 1760 0,12-3 336 31,-13 1 80-31,0 5 16 0,2 4-768 0,3 1-160 16,-2 2-16-16,0 3-16 0,2 5-1248 0,-3 1-240 0,4 6-48 0,0 4-16 16,-3 0-416-16,3 2-96 0,0 5-16 0,2 3 0 15,2-3-96-15,-1 3-32 0,4 1 0 0,0 1 0 16,0 8-32-16,4 1-16 0,-1 4 0 0,2 4 0 15,2 3 80-15,3 1 16 0,-2 0 0 0,5 5 0 0,-5 1-48 0,3 1 0 16,2 5 0-16,1 0 0 0,-3-2-272 0,0-4 160 0,0-4-160 0,3-3 128 16,-3-10 64-16,2-1 16 0,2 0 0 0,-4-7 0 31,1-5-80-31,0-6 0 0,3-8-128 0,-1-6 192 0,0-5 32 0,5-9 0 16,1-7 0-16,6-7 0 0,0-11 32 15,6-10 0-15,3-9 0 0,1-6 0 0,3-8-256 0,3-8 0 16,5-4 0-16,-2-6 0 0,2-8 0 15,-5 0 0-15,1-1 0 0,-4 0 0 16,1 0 0-16,-7 3 144 0,-2 1-144 0,-9 6 128 16,-1 4-128-16,-3 2 0 0,-4 4 0 0,-6 6-176 0,-2 2 176 0,-5 4 0 15,-2 4 0-15,-5 6 0 0,-5 4 0 0,-4 3 0 0,-9 2 0 0,-5 5 0 16,-6 4 0-16,-5 0 0 16,-4 1 0-16,-4-1 0 0,-12-4-192 0,-2-4 64 15,1 1 0-15,-2-9 0 0,-2-7-16 0,1-3 0 0,4-4 0 0,-2-2 0 16,5-9 16-16,4-2 0 0,3-3 0 0,5 0 0 31,5 0-3152-31,8 9-624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20:17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10092 11897 5407 0,'-9'-4'480'0,"0"4"-480"0,4-5 0 0,-4 3 0 0,2-3 3216 0,0 0 560 15,0 4 96-15,7 1 32 0,-7-5-1792 0,7 5-368 0,0 0-64 0,0 0-16 16,0 0-592-16,0 0-128 16,0 0-32-16,0 0 0 0,0 0 688 0,14 2 128 15,-2 1 16-15,2-1 16 0,-1 0 352 0,1 0 80 0,6 3 16 0,-2-1 0 16,2 0-1040-16,-2 2-208 0,0-4-32 0,0 3-16 16,-1-5-272-16,1 2-64 15,-3 0-16-15,2 1 0 0,-3-2-320 0,1-1-64 16,2 0-16-16,1 0 0 0,0 0-160 0,-3 0 0 0,2 0 0 0,1 0 128 0,0-1-128 15,-1 1-144-15,1-3 144 0,0 1-208 16,0 0 208-16,1 2 0 0,-1-3 0 0,3 1 0 16,1 0 160-16,3-1-160 0,2 0 128 15,-1-1-128-15,5 0 0 0,-2-1 0 0,0 1 0 0,2 2 0 16,1-5 0-16,-3 0 0 0,1 0 0 0,-3-3 0 0,1 1-144 0,-3 3 144 0,0-6 0 16,1 1 0-16,-1 1-144 0,-2-1 144 15,2-3 0-15,1 0-144 0,-1 3 144 0,1 0 0 0,5 1 0 0,1-1 0 16,1-3-192-16,5 3-48 15,-2-3-16-15,-1 3 0 0,-3-3 256 0,4 3 0 16,-4-3 0-16,0 1 0 16,-2-2 0-16,-1-2-272 0,2 2 48 0,1-3 16 0,-4-4-48 0,4 1-16 0,4-4 0 0,4 1 0 15,6 2 112-15,3 1 32 16,1 3 0-16,1-3 0 0,-5 3 128 16,-3 0 0-16,-1-1 0 0,-2 5-128 15,-1-2 464-15,0 0 112 0,0 4 0 0,0-1 16 0,7 1-32 0,0 1-16 16,2-1 0-16,-2 1 0 0,0 0 32 0,-3 1 16 15,-4-1 0-15,-3 0 0 0,-1-6-144 0,-7 2-48 0,1-4 0 0,-4-1 0 16,3-1 0-16,-3-1 0 16,0-3 0-16,3-2 0 0,4-2-272 0,4 0 160 15,3-6-160-15,0 1 128 0,-1 1-128 0,4 0 0 0,-3-4 0 16,0 2 0-16,-3 1 0 0,-1 0 128 0,1-3-128 0,-1 0 0 16,-1 1 304-16,0-2-32 0,1 2 0 0,6-3 0 15,1-1-112-15,1-5-32 0,-3 2 0 0,5-2 0 16,-5-1-128-16,2-2 0 0,-3-3 0 15,-3-4 0-15,-1-1 0 0,-1-1 0 16,-2-3 0-16,0-1 0 0,-2 1 0 0,4 0 0 0,4-2 0 16,-2 0 0-16,3 0 0 0,0-2 0 0,1 0 0 0,-2 0 0 0,-2 0 0 0,-1 3 0 15,1 1 0 1,-4-2 0-16,-2 0 0 0,2 0 0 0,-4-2 0 16,1 0 0-16,0 0 0 0,3 0 0 0,3 0-144 0,0 0 144 15,-3 2 0-15,1 0 0 0,-2 3 0 0,-2-1 0 0,-4 3 0 0,0-3 0 16,-1 3 0-16,1 2 0 0,-5-2 176 15,1 2-176-15,-3-3 192 0,1 4-192 16,-3-6 0-16,-2-1 0 0,-5-3 0 0,4 0 0 16,4-1 0-16,-2 1 0 0,-1-7 0 0,0 0 0 0,1-4 0 0,-2 0 0 15,-2 1 0-15,-1 3 0 0,-2 2 0 0,-1 7 0 16,0 3 0-16,-4 2 0 0,-2 1 0 0,-1 3 0 16,-1 2 0-16,-2-1 0 0,-1 2 0 15,-3 0 0-15,0 2 0 0,0 2 0 16,0 5 128-16,-3 0-128 0,2 2 0 0,-3 2 0 0,1 3 0 15,0 2 0-15,2 1 0 0,-3 5 0 0,-1 1 0 16,3 0 0-16,-1 0 0 0,-3 0 0 0,-1-3 0 0,-5 3 0 16,-1-3 0-16,-5 3 0 0,-3 0 0 0,-1-1 0 15,-3 4-144-15,0 1 144 0,0 0-128 0,0-2 128 16,1 0-128-16,3 5 128 0,2-3 0 0,1 3 0 0,1-3 0 16,-1 3 0-16,0 0 0 0,-2 0 0 0,0-3 0 15,-1 3 0-15,-2 0 0 0,-2 0 0 0,-3 0 0 16,-1 1 128-16,-3-1-128 0,-4 0 0 0,1-2-128 0,2 3 128 15,-2 1 0-15,6-2 0 0,1-1 0 0,-1 3-128 0,3 0 128 0,3 2 0 32,3 1 0-32,-1 1 0 0,-1 1 0 0,1 3 0 0,-4 2 0 15,0 1 0-15,-4 3 0 0,1-3 0 0,-1 3-128 0,0 2 128 16,1 2 0-16,0-2 0 0,3 1 0 0,3 1 0 16,-1-4 0-16,2 4-160 0,1 0 160 15,-1 2-160-15,3-4 160 0,-2 0 0 0,-4 3 0 0,2-1 0 16,0 0 0-16,-6 1 0 0,3 1 0 0,-4 3 0 0,-3-4 0 0,1 6 0 15,5-2-144-15,-2 1 144 0,3 0 0 16,2 3 0-16,1 2 0 0,-2-1 0 0,4 1 0 0,0 2 0 0,-1 1 0 0,3 0 0 31,-7 1 0-31,0 3 0 0,3 2 0 0,-3 2 0 0,0 1 0 0,-3 1 0 0,3 5 0 16,-5-5 0-16,5 1 0 16,0-1-144-16,0 2 144 0,0 0-160 0,7 1 160 0,0 1 0 0,-3 2 0 0,3 2 0 15,-3 3 0-15,2 2 0 0,-2 0 0 0,-4 3 128 16,0 1-128-16,0 3 0 0,-1 4 0 0,-6 0 0 15,0-1 0-15,0 2 0 0,0 2 0 0,3 0 0 16,1 2 0-16,2 5 0 16,1-3-128-16,0 4 128 0,0 2 0 0,0-2 0 0,1-1 0 0,-1-3 0 0,-2 5 0 15,0-1 0-15,-6-1 0 0,0 1 0 0,-2 2 0 16,-1 1 0 0,-2-3 0-16,5 1 0 0,1-4 0 0,-1 1 0 15,2 1 0-15,2 0 0 0,1-6 0 0,-1 6 0 0,-6-2 0 0,-1 2 0 16,-1-3 0-16,-4-1 0 0,0 1 0 0,1-4 0 15,1 2 0-15,0-5 0 16,2 3 0-16,3 0 0 0,4 4 0 0,-2 0 128 0,0 0-128 0,0-4 0 16,-2 2 0-16,0-2 0 0,-2 4 0 0,-3-3-192 15,7-1 192-15,-3 1 0 0,4 2 128 0,4 1-128 16,-1-4 0-16,1-1 0 0,-1-1 0 0,3-1 0 16,3 1 0-16,-2 2 0 0,-1 4 0 0,-1 0 0 0,-2 1 0 15,-4 5 0-15,0-3 0 0,0 3 0 16,0 1 0-16,3 0 0 0,4 2 0 0,-3 2 0 0,5 0 0 15,1 3 0-15,1 3 0 0,3 1 128 0,0-4-128 0,1 6 0 16,6 1 0-16,-1 3-128 0,-1 3 128 16,2-1 0-16,3-3 128 0,1-2-128 0,3 0 0 0,1-6 0 0,2 2 0 0,2-3 0 31,2 3 0-31,1-6 0 0,2-2 0 0,1-3 0 0,4-4 0 0,-1-1 0 16,1-3 0-16,0-2 0 15,3-4 0-15,3-3-160 0,-3-3 160 0,4-2 0 0,-3-4 0 0,2 0 0 16,1-8 0-16,0-3 0 0,2-2 0 0,-1 0 0 15,2-3 0-15,0 0 0 0,3-2 0 16,1 2-128-16,0-3 128 0,3 3 0 0,4 0-144 16,4 0 144-16,8-2 0 0,5 1-144 0,5-1 144 0,4-1 0 15,-3-1 0-15,1-1 0 0,-2-4 0 0,-4-1 176 0,-1-7-176 0,-3 1 192 0,0-5-192 16,0-2 128 0,6-8-128-16,4-1 128 0,8-10-256 0,0-4-64 15,3-4-16-15,-6-7 0 0,-1-6-48 0,-7 3 0 16,-3-3 0-16,-8 5 0 0,2 3-112 0,-5 3-16 15,1 5-16-15,2 4 0 16,4 3-320-16,0 1-64 0,0 6-16 0,0 3-13600 0,0 3-2736 16</inkml:trace>
  <inkml:trace contextRef="#ctx0" brushRef="#br0" timeOffset="3134.83">18243 6445 35759 0,'-14'-24'1584'0,"0"9"336"0,-6-8-1536 0,-13 0-384 0,-6-3 0 0,-4-1 0 0,-7-3 0 0,4-5 0 0,0-1-160 0,-1 0 160 15,1-6 0-15,-3 2 0 16,-6 1 0-16,-6-4 0 0,-3 1 0 0,0-2 144 16,1 0-144-16,6-1 192 0,10-3-192 0,-2 0 0 0,6-1 0 15,-1 2 0-15,7-2 0 0,-1 3 0 16,-4 2-192-16,-4-1 192 0,-4 2 288 0,0 0 176 0,0-1 48 0,0-2 0 0,-2 0-48 0,0 3 0 31,1 1 0-31,-1 2 0 0,-4-2-288 0,-1 3-176 16,-4 4 192-16,-3 2-192 0,3 2 144 0,2 5-144 15,5 1 0-15,3 1 144 0,1 2-144 0,4 3 0 0,3 1 0 16,-3 0 0-16,-3 2 0 0,-2 2 0 0,-2 2 0 0,2-2 0 16,-1 3 0-16,4-4 0 0,6 1 0 0,3 2 0 0,-1-1 0 0,5 3 0 15,6 0 0 1,1 6 0-16,-4 1 0 0,0 3 0 0,0 2 0 0,0 2 0 15,-3 3-192-15,0 4 192 0,-3-1-192 0,3 2 192 0,-1 2 0 0,1 3 0 0,6-2 0 16,1 6 0 0,-1 0-192-16,4 4 192 0,-2 3-160 0,5 3 160 15,0 4 0-15,1 4 0 0,-2 4-128 0,3 3 128 16,-6 0 0-16,3 1 0 0,0 2 0 0,3-1 0 16,-3 0 0-16,4 2 0 0,1-2 0 0,-3 3 0 0,1 0 0 0,-1 0 0 15,0 5 0-15,0-2 0 0,-1 3-128 0,1 3 128 0,3 3 0 0,0 3-144 16,4 0 144-16,3 6 0 0,4 3 0 0,4 3-128 15,3 0 256-15,6 4 48 0,6-2 16 0,5 2 0 16,4 0-192-16,4 3 0 16,7 3-160-16,4-2 160 15,-1-1 0-15,4-1 208 0,-1 4-16 0,-1 1 0 0,-4 3-192 16,3 0 0-16,-1-3 0 0,1-2 0 0,0-2 0 0,-4 1 224 16,0 0-64-16,0-1-16 0,3-4-144 0,-1-3 0 15,-4-2 0-15,0-1 0 0,-3-3 0 0,1 1 0 16,-3-1-192-16,0-1 192 0,-2-4 0 0,2 3 0 0,-1 2 0 0,-5 4 192 0,1-5-192 0,-2 4 0 15,4-3 0-15,-1 4 0 16,0 0 0-16,-2 1 0 0,1 1-160 0,-2 3 160 16,0 1 0-16,0-7 0 0,3-1 0 0,0-3 0 15,1-2 0-15,1-4 0 0,3-2 0 16,3 1 0-16,1-3 192 0,0-1 48 0,4-3 0 0,1-4 0 16,1-5-240-16,-1-4 0 0,1 0 0 0,0-4 0 15,6 5 192-15,-1-2 128 16,0 0 48-16,7-4 0 0,5 0 240 0,2 6 48 0,3 1 16 0,-5 0 0 0,1 2 64 0,-4-2 16 0,-1-2 0 15,-4 3 0 1,-1 2-416-16,-1 2-80 0,1-2 0 0,2-2-16 0,1-2-240 16,2-5 128-16,-2 2-128 0,-1-3 0 15,-3 0 160-15,-1-9-160 0,-7-5 160 0,-1-2-160 16,2 0 192-16,-3-7-48 0,-1 0-16 0,2-2 0 16,2-6 48-16,3 2 0 0,6-6 0 0,2 0 0 15,0-2 176-15,2-1 32 0,-3-1 16 0,0 0 0 0,-3 0-112 16,-4 3-32-16,1-3 0 0,-4 1 0 0,-4 1-128 0,0-2-128 0,0-2 144 0,0 1-144 15,0-5 0-15,3-2 0 16,3-3 0-16,-1-7 0 16,-1-2 0-16,-1-5-240 0,4-6 48 0,0-6 16 0,-5-9 32 0,2-9 0 15,3-6 0-15,0-6 0 0,3-4-48 16,4-1-16-16,4-2 0 0,7-2 0 0,3 1 208 0,-3 4 0 16,-5 4 0-16,-6 3 0 0,-4 3 0 0,-3 4 0 0,0 4 0 0,-7-3 0 15,0 1 0-15,-3 0 160 0,3 3-160 16,-2 2 192-16,-3 1-192 0,-1 2 0 15,1-3 0-15,-6 1-176 0,2 0 176 0,-7 2 0 16,3-2 0-16,-4-3 0 0,-5-5 0 0,-6-3-128 0,-1-4 128 0,-9-8 0 16,-2-9-208-16,-4-8 32 15,-4-6 16-15,-2-5 0 0,0-5 160 0,-6-5 0 0,2-4 0 0,-1-1 0 16,6-2 0-16,2 0 0 0,-3-1 0 0,4-4 0 16,4 3 0-16,-4 2 192 0,3 2-32 0,-7 0-16 15,-3-9-144-15,-1 2 128 0,-6 2-128 0,-4 5 128 16,-7-2-128-16,-14 2 0 0,-8 1 0 0,-15 0 0 15,-9 0 0-15,-4 3 0 0,-4 3 0 0,-17-1 0 0,-17 3 0 0,-2-1 0 16,4-1 0-16,-14 3 0 31,-15-1-992-31,5 4-176 0,10-1-48 0</inkml:trace>
  <inkml:trace contextRef="#ctx0" brushRef="#br0" timeOffset="4804.12">19477 9699 22463 0,'25'-4'992'0,"-10"-5"208"0,-1-5-960 0,0-11-240 15,-4-12 0-15,-6-8 0 0,-1-8 4800 0,-4-8 896 0,-1-6 192 0,-2-4 48 16,-1-3-4864-16,0 3-1072 0,3 3 0 0,0 2-128 0,2 3 128 16,2 5 0-1,3 2 0-15,-1-1 128 0,3 1-128 0,2 5 0 16,0-2 0-16,5-3 0 0,0 0 640 0,4 0 128 16,1-1 0-16,3 0 16 0,3 0 96 0,3-3 16 0,2-1 0 0,3-2 0 0,0 2-336 0,2-3-64 31,-2-5-16-31,-1 1 0 0,0-2-96 0,1-1 0 15,-1-1-16-15,2-4 0 0,-2 5-192 0,5-5-48 0,0-4 0 16,4 1 0-16,5 1-128 0,3 0 0 0,5 0 0 16,3 2 0-16,-3 3 192 0,2 0-32 0,-3-1-16 0,2 3 0 15,5 3-144-15,1 1 160 0,10 1-160 0,0 2 160 16,-3 4 32-16,-1-4 16 0,-3 0 0 0,-5 3 0 16,-2 1-208-16,2 3 0 0,-2-3 128 0,4 3-128 0,3 0 0 0,0 2 0 15,1-1 0-15,-4 2 0 0,2-3 0 0,-2 1 0 0,3 5 0 16,10-2 0-1,12-2 0-15,-1 4 0 0,-1 3 0 0,1 2 0 16,0-1-192-16,7 1 0 0,13 0 16 0,-5-4 0 0,-4 1 176 0,-1 2-160 16,-6 1 160-16,3 1-160 0,6 0 160 15,-9 4-160-15,-8 4 160 0,-6 1-160 0,-4 4 160 0,-2 4 0 0,2 6 0 16,0 2 128-16,1 5-128 0,-2 1 0 16,-6 3-176-16,-5 5 176 0,-2 5 0 15,-1 1 0-15,1 4 0 0,3 2 0 0,-2 2-128 16,5 2 128-16,-2 1 0 0,-1 3-144 0,-5 6 144 0,0 3-208 0,-4 2 80 0,2 3 128 15,1 4-144-15,-1 2 144 16,-3-2 0-16,3 3 0 0,-1-2-128 0,-1 6 128 0,-3 3 0 16,-7 0 0-16,3 1-160 0,-8 0 160 15,0-1-128-15,2 1 128 0,-5 7-144 0,-1 0 144 0,-1 6-160 0,-6 1 160 16,-5 2 0-16,-4 1-144 0,-2 4 144 0,-7 1 0 0,0 0-128 16,-3 1 128-1,-4 4-128-15,-2-2 128 0,-3 1-128 0,1-5 128 16,-6 1-128-16,2-5 128 0,1-4 0 0,0-4-160 0,0-1 160 0,-3-1 0 15,2 2 0-15,-6-1 0 16,0 1 0-16,-4 1 0 0,0 3 0 0,-7 1 0 0,0-6 0 0,-2 5 0 16,-2-1-144-16,-5 5 144 0,-5-1 0 0,-7 6-144 15,-4-4 144-15,-3 6-128 0,0-3 128 0,0 1-128 0,2 0 128 0,2 1 0 16,0 3-144-16,2 2 144 16,-3 3 0-16,-3 1 0 0,0 3 0 0,-2-6 0 0,2-3 0 15,3 0 0-15,0-3 0 0,4-1 0 16,3-3 0-16,0 2 0 0,1 1-176 0,-6 2 176 0,2-5 0 15,-7 4-160-15,-1 1 160 0,1 3 0 0,3 1 0 0,-3 3 0 16,3 4 0-16,1 0 0 0,8 0 0 0,-2 6 0 0,4 4 0 16,2 1 0-16,0 0 0 0,1 0 144 0,-3 0-144 0,0 1 128 15,-4-3-128 1,-2 3 0-16,2-4 0 0,0-1 0 0,0-1 0 0,-1 1 240 16,2 0-64-16,1 0-16 15,3 1-160-15,-8-1 0 0,-4 0 0 0,-6-7 0 0,-4-3 0 0,2-6 0 16,0-2 0-16,5-3 0 0,-1-7 0 0,1-3 0 15,-3-1 0-15,-2-3-176 0,-5-2 176 0,-2-4 0 0,0-5 128 16,3-2-128-16,5-1 0 0,6 0 144 0,4 2-144 0,2-3 0 16,5-2 0-16,-2 2 0 15,3-3 0-15,0 0 0 0,-4-3 0 0,0-4 0 16,-1-1 0-16,-2-2 0 0,-1-1 0 0,1-5 0 0,1-2 0 0,1-7 0 16,-2-5 160-16,0-2-160 15,0-2 128-15,-2-3-128 0,-5-6 0 0,0 1 0 0,-4-4 0 0,7-2 0 16,0-2 0-16,4-2 0 0,7 1 0 0,3 0 0 0,1 0 0 0,5-1 0 31,3 1 0-31,1-6 0 0,4 0 0 0,3-2 0 0,-1 1 0 16,1-6 0-16,1 0 0 0,-2-6 0 0,0-5 0 0,1-5 0 0,-2-7 0 0,-3-4 0 15,2-9 0-15,0-3 0 0,-5-3 0 0,5-4 0 16,4-2 0-16,1 4 0 16,2 1 0-16,-3-1 0 0,4-2 0 0,-3 3 0 15,4 4 0-15,-1 3 0 0,1-1 0 0,-1 5 0 16,0-1 0-16,-2-1 0 0,4 2 0 0,-1-4 0 0,-1 4 0 0,0-3 0 15,3-4 0-15,-3 0 0 16,7-5 0-16,-4 1 0 0,1-3 0 0,2 0 0 16,-2 0 0-16,1-2 0 0,2 0 0 0,-2 0 0 15,-2-2 0-15,1 0 0 0,2-3 0 0,1 3 0 16,1-4-512-16,5 4-16 16,-2 0-16-16,7 4-14384 0,6 8-2880 0</inkml:trace>
  <inkml:trace contextRef="#ctx0" brushRef="#br0" timeOffset="186230.49">12189 8589 8287 0,'0'0'736'0,"0"0"-592"0,0 0-144 0,-4-6 0 0</inkml:trace>
  <inkml:trace contextRef="#ctx0" brushRef="#br0" timeOffset="186600.94">12161 8548 18479 0,'0'0'1648'16,"0"0"-1328"-16,0 0-320 0,3 16 0 0,-3-16 4864 0,-4 14 912 15,-2-1 176-15,1 1 48 0,-2 0-4656 0,0 0-944 16,0 1-176-16,0-1-32 31,-3-1-1808-31,6-2-368 0,-3 0-64 0,7-11 0 0,-4 14-896 0,4-14-160 0,0 0-32 0,0 0-16 16,0 0 2320-16,0 0 480 0,0 0 96 0,0 0 0 0,0 0 2448 0,1-7 496 15,5-4 80-15,-5-2 32 0,2-4-400 0,0 1-80 16,-2-7-16-16,-2 2 0 0,-2 1-1344 0,-1-4-256 16,1 2-64-16,-4 1-16 0,3 0-496 0,-3 1-128 0,3 1 0 0,-3 2 0 31,0 3-368-31,0 4-144 0,1 1-16 0,6 9-16 15,0 0-112-15,0 0-32 0,0 0 0 0,0 0 0 0,0 0 288 0,0 12 48 16,3 2 16-16,4 1 0 0,-3-4 1104 0,3 2 240 16,3 0 32-16,-3-1 16 0,4 3-448 0,-1-1-96 0,-2 0 0 0,2 0-16 15,1 0-160-15,-3 2-16 0,-1 0-16 0,0 2 0 16,-1 0-128-16,-2 1-32 0,0 2 0 0,-1-3 0 16,-3 0-144-16,0 0 0 0,-3-4 0 15,-1 1 0-15,0-1 0 0,-6-1 0 16,0-2 144-16,-1 0-144 0,4-3-208 0,-1-1-112 0,8-7-32 0</inkml:trace>
  <inkml:trace contextRef="#ctx0" brushRef="#br0" timeOffset="187167.61">17691 7908 6959 0,'0'0'624'0,"-7"11"-496"0,-7 0-128 0,0 3 0 16,-4 4 880-16,0-2 144 0</inkml:trace>
  <inkml:trace contextRef="#ctx0" brushRef="#br0" timeOffset="187230.47">17460 8176 9663 0,'-4'11'864'15,"-3"3"-688"-15,0 0-176 0,-6-2 0 16,1-1 1328-16,-2 2 224 15,0 1 48-15,0 0-7520 0</inkml:trace>
  <inkml:trace contextRef="#ctx0" brushRef="#br0" timeOffset="187629.04">17293 8337 10991 0,'0'0'480'0,"0"0"112"0,0 0-464 0,-5-8-128 16,5-5 0-16,-5 5 0 0,1-6 5920 0,-1 3 1168 0,-1-3 224 0,-1-1 48 16,-3-2-5616-16,1-1-1120 15,-2-3-240-15,-3 0-32 0,2 0-352 0,1-1 128 16,4-3-128-16,0 0 0 0,0 2-336 15,1 0-144-15,3-3-32 0,3 1 0 0,3 0 272 0,-1 0 48 0,0 0 16 0,5 6 0 0,4 2 320 0,-1 7 64 16,1 3 16-16,1 7 0 0,-3 4 896 0,2 8 176 16,1 4 48-16,-3 5 0 0,0 4-768 0,-2 4-128 0,0 6-48 0,-5 2 0 31,0 3-400-31,-4 5-144 0,0 1 0 0,-3-2 0 0,-2 1 144 16,1-5 0-16,-1 2 0 0,-5-7-128 15,3-3 0-15,-3-3 0 0,1-7 0 0,-1-1 0 16,-1-7-64-16,1-5 0 0,-1-4 0 0,-1-3 0 0,0-7-128 0,0-6-48 15,0-7 0-15,3-7 0 0,1-10 368 0,3-5 160 16,3-2-16-16,3-1 0 16,2-6-16-16,6 2-128 0,3 1 192 0,1 2-64 0,0 3 0 0,-1 6 0 0,-3 3 0 0,1 2 0 15,-1 3-128-15,-4 4 128 16,1 5-128-16,-4 4 128 0,0 3-320 0,0 11-64 0,0 0 0 0,0 0-16 31,-11 18-752-31,1 7-160 0,2 3-32 0,-4 6 0 16,0 0 512-16,1 3 112 15,1 0 16-15,2 1 0 0,-3 0 576 0,1-5 0 0,3 2 0 0,3-3 192 0,0-3-64 0,1 2 0 16,6-2 0-16,-3-4 0 0,5 0-320 0,8-4-64 0,1-7 0 0</inkml:trace>
  <inkml:trace contextRef="#ctx0" brushRef="#br0" timeOffset="188655.48">22321 7606 25055 0,'22'26'2224'0,"-11"-6"-1776"0,3 2-448 0,0 0 0 16,-5 3 2992-16,0 0 512 0,2-1 96 0,-1 1 32 0,-7 0-2912 0,-2-1-576 16,-1 0-144-16,-4-1 0 0,-3-5 0 0,-2 3 0 15,0-5 0-15,-2-2 0 0,-2-3-208 0,2-2 80 0,0-4 128 0,0-3-208 16,11-2-48-16,-14-4-16 0,4-3 0 0,2 0 0 31,1-5 272-31,0 3 0 0,0-2 0 0,3-3 144 16,-2 0 688-16,5 0 144 0,-5-1 32 0,2 1 0 0,1-3-16 0,-1 2 0 0,3-3 0 0,-2-2 0 15,3 2-480-15,-3-1-112 0,6-5-16 0,-3 2 0 16,0-3-384-16,0 0 0 0,3 0 0 0,2 1 0 31,5 3-448-31,0 6-32 0,-3 3 0 0,-2 3 0 16,-5 9-224-16,0 0-64 0,13 3 0 0,-2 3 0 16,-1 8 208-16,1 5 48 0,-4 3 0 0,1 6 0 0,-2 1 368 0,-1 7 144 15,-2 6 0-15,0 1-144 0,-3 6 464 0,0-6 80 0,-3-1 32 0,-1-2 0 16,-3-5-240-16,0-3-32 0,0 0-16 15,-3-5 0-15,2-3-144 0,-3-5 160 16,-2-5-160-16,1-4 160 0,12-10-16 0,-14 0 0 0,0-7 0 0,0-4 0 16,3-7 192-16,-3-8 48 0,3-4 0 0,4-2 0 0,0-2 80 0,3-5 32 0,1-3 0 0,3-1 0 15,3-3-192 1,1-1-48-16,3-2 0 0,0 2 0 0,1-3 96 0,-1 4 16 0,0 4 0 0,0 7 0 31,-3 8-224-31,2 6-144 0,-2 8 192 0,-4 6-192 0,0 7 208 0,0 0-64 0,3 14-16 0,-6 8 0 31,-1 8-128-31,-2 10 0 0,-1 7 0 0,-1 2 0 0,-3 1-128 16,1-3 128-16,-1-1 0 0,-3-3 0 16,3-1-304-16,-3-1 16 0,7-4 0 0,3-5-20576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4T17:30:47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6975 6627 21999 0,'0'0'960'0,"0"0"224"0,0 0-944 0,0 0-240 0,0 0 0 0,0 0 0 0,0 0 352 0,0 0 32 15,0 0 0-15,0 0 0 0,0 0 0 0,0 0 16 0,13 3 0 0,-13-3 0 16,8 7 464-16,-8-7 96 16,10 8 0-16,-10-8 16 0,7 13-320 0,-1-6-64 0,-6-7-16 0,5 11 0 15,-5-11-576-15,4 8 0 16,-4-8 0-16,5 10 0 0,-5-10 0 0,2 14 0 0,-2-14 0 0,3 14 0 15,1-3 176-15,-4 3 16 16,0 1 0-16,-3 2 0 0,2 1-16 0,-2 3 0 0,-1 1 0 0,0 3 0 16,-2 3-176-16,2 6 0 15,-3 3 0-15,0 4 0 0,-3 1 0 0,2-3 0 0,-2-3 0 0,2-1 0 16,-3-6 0-16,1-1-256 0,-1-7 64 0,0-3 16 16,1-6 176-16,3-5 0 0,7-7 0 0,-11 0 0 15,11 0-160-15,-11-8 0 0,1-6 0 0,6-7 0 16,0-5-112-16,4-5-32 0,4-4 0 0,0-5 0 15,0-6 48-15,2 3 16 0,-2-1 0 0,-1 3 0 16,1 0 240-16,-1 4 0 0,-2 0 0 0,-1 2 0 16,-1 2 0-16,-2 2 0 0,3 5 0 0,-4-2 0 0,1 0 0 0,-1 3 0 15,1 3 0-15,0 4 0 16,2-1 0-16,-2 6 0 0,3 0 144 0,0 13-144 0,0 0 0 0,0 0 0 16,0 0-128-16,0 0 128 15,10 3 192-15,-2 7 128 0,3 1 48 0,2 7 0 16,-2-1-144-16,3 5-32 0,0-4 0 0,1 4 0 15,-1 2-16-15,1-2-16 0,2-4 0 0,-3 2 0 0,0-2 208 0,-3-4 32 0,3-2 16 0,-3 1 0 16,0-6 32-16,-1-1 0 0,-10-6 0 0,11 5 0 16,1-5-448-16,-1-3 0 0,0-1 0 0,-1-3 0 15,-1 0-192-15,-2-7-128 0,4-1-32 0,1-6 0 16,2-4 144-16,0 0 16 0,-1-6 16 0,0-2 0 16,1-5-16-16,-2-2-16 15,0-3 0-15,-4-2 0 0,-1 5 208 0,3 5 0 16,-3 5 0-16,1 5 0 0,-1 3 0 0,0 5 0 15,0 2-192-15,0 5 48 0,0 3 272 0,3 4 64 0,1 6 16 0,0 4 0 0,0 7 64 16,3 1 16 0,0 6 0-16,1 9 0 0,2 7-288 0,-3 6-192 0,4 8 16 0,-3-1 16 15,-1 3-144-15,0-3-16 0,-4-1-16 0,1-6 0 16,-2-4 496-16,0-10 96 0,-4-1 32 16,-1-10-9696-16,-1-7-1920 0</inkml:trace>
  <inkml:trace contextRef="#ctx0" brushRef="#br0" timeOffset="629.91">8176 6145 17039 0,'0'8'1520'0,"0"5"-1216"0,0-13-304 0,-5 15 0 0,3-1 3296 0,-3 0 608 15,-1 0 112-15,-1 0 16 16,0 1-2928-16,-5-1-592 0,-2 0-112 0,1-3-16 15,-1 3-64-15,-2-1 0 0,2 1 0 0,-2 0 0 16,0-2-320-16,2 1 128 0,0-1-128 0,3-1 0 16,-3-2 320-16,3 0 0 0,11-9 0 0,-10 9 0 15,2-2-16-15,1 3-16 0,7-10 0 0,-4 11 0 16,1 3-96-16,0-3-32 0,2 0 0 0,-2 1 0 16,3 0 240-16,0-3 48 0,3 3 16 0,-2-1 0 0,3-2-144 0,2 0-48 15,1-2 0-15,0 0 0 16,-7-7-272-16,8 8 0 0,2-1 128 0,-3 0-128 15,0-1 336-15,-7-6 16 0,4 8 0 0,-4 2 0 0,0-2-48 0,-7 3-16 0,-4 2 0 0,-10 1 0 16,-4 5-288-16,-4 5 128 0,-6 2-128 0,3 2 0 16,0 0 0-16,3 0 0 0,-3-6 0 0,-1 1 0 15,3-2 0-15,3-3-192 0,2-2 192 0,4-6-192 32,-2-1-1104-32,3-7-224 0,3 0-32 0,2-4-9856 0,5-3-1968 0</inkml:trace>
  <inkml:trace contextRef="#ctx0" brushRef="#br0" timeOffset="1070.08">8533 6210 4079 0,'9'24'176'0,"-7"-6"48"0,0 0-224 0,-2 5 0 0,0 0 0 0,-4 7 0 16,4 6 5696-16,-7 1 1104 0,0 2 224 0,0 0 32 16,0 1-5408-16,0-3-1088 0,0-2-224 0,3 0-32 15,0-3-176-15,1-3-128 0,3 2 144 0,0-2-144 0,3 0 0 0,1-1 0 16,3-3 0-16,0-2 0 0,0-2 128 0,0-3-128 15,-3-4 0-15,-2-5 0 32,-2-9-464-32,0 0-192 0,0 0-48 0,1-14-12352 0</inkml:trace>
  <inkml:trace contextRef="#ctx0" brushRef="#br0" timeOffset="1334.28">8364 6085 20959 0,'7'15'928'0,"-3"-2"192"0,0-2-896 0,3-4-224 15,4 0 0-15,0-6 0 0,2-1 3968 0,5-1 768 16,3-3 128-16,5-2 48 0,7-1-3904 0,1 0-784 15,1 2-224-15,2 2 0 0,-1-1 0 0,-1 4-128 0,-2 4-16 0,-2-3 0 32,-6 5-240-32,-3-2-64 0,-1 3 0 0,0-4-10608 15,-3 1-2128-15</inkml:trace>
  <inkml:trace contextRef="#ctx0" brushRef="#br0" timeOffset="1698.04">8889 6382 12383 0,'18'51'544'0,"-8"-19"112"0,0 5-528 0,1 2-128 15,0-6 0-15,0-2 0 0,1-6 2816 0,-3-7 512 16,-2-4 128-16,0-3-12448 0</inkml:trace>
  <inkml:trace contextRef="#ctx0" brushRef="#br0" timeOffset="2724.2">8393 6369 4079 0,'0'0'368'0,"-4"14"-368"0,1 2 0 0,3 0 0 0,-3 0 2496 0,2-1 448 15,1-1 64-15,1-2 32 0,2 0-1312 0,-3-12-256 16,0 11-48-16,0-11-16 0,0 0 0 0,0 0-16 16,0 0 0-16,0 0 0 0,0 0-768 0,0 0-160 15,0 0-16-15,10-4-16 0,-10 4 32 0,8-5 16 16,-8 5 0-16,11-1 0 0,-1 1 400 0,-10 0 80 16,14 6 0-16,-6-2 16 0,2 3-192 0,-3 0-32 0,0 0-16 0,0 1 0 15,0 3 112-15,0-1 32 0,-1 0 0 0,3-3 0 16,1 0-448-16,1-3-96 0,0 0-16 0,-1-1 0 15,4 0-128-15,2 1-16 0,-3-3-16 0,8 2 0 16,-3 0-160-16,3 1 0 0,2 0 0 0,-5 2 128 16,0-1-128-16,3 2 0 0,0 0 0 0,0 0 0 15,1-1-1040-15,-4 1-304 16,10 5-48-16,-6-2-16 0</inkml:trace>
  <inkml:trace contextRef="#ctx0" brushRef="#br0" timeOffset="3471.13">9206 6128 8287 0,'0'0'368'0,"0"0"80"0,0 0-448 0,0 0 0 0,0 0 0 0,0 0 0 15,3 10 2048-15,-3-10 336 16,0 0 64-16,7 8 16 0,-7-8-1744 0,7 7-336 16,-7-7-80-16,8 4-16 0,-8-4 864 0,10 6 192 15,-10-6 16-15,8 4 16 0,-8-4 224 0,10 7 64 16,1 0 0-16,-4 1 0 0,0 1 0 0,-3 2 16 16,3 3 0-16,-3 4 0 0,2 2-656 0,-2 3-144 15,-1 2-32-15,1 7 0 0,3 3-656 0,-3 3-192 0,-1 6 0 0,1 1 128 16,0 1-128-16,2-1 144 15,-5-8-144-15,2 1 160 0,-2-6-160 0,1-3 0 0,-1-4 0 16,-1-1 0-16,3-3 0 0,-3-2 0 0,1-2 0 0,-1-1 0 31,0-3-496-31,-1 1-128 0,1 0-16 0,-3-3-16 16,0 1-1824-16,2-1-352 0</inkml:trace>
  <inkml:trace contextRef="#ctx0" brushRef="#br0" timeOffset="3962.32">9132 6171 5407 0,'0'0'480'0,"0"0"-480"16,0 0 0-16,0 0 0 0,0 0 3408 0,6 10 592 0,-2 0 112 0,-4-10 32 15,0 0-2304-15,0 0-464 16,0 0-96-16,0 0 0 0,0 0-640 0,0 0-112 0,0 0-16 0,0 0-16 16,0 0-368-16,0 0-128 0,0 0 0 0,0 0 0 15,9-6 704-15,-9 6 64 0,12-4 0 0,-12 4 0 16,11-3 672-16,-1 2 144 0,1 1 16 0,3 0 16 16,-3 0-304-16,3 0-64 0,1 0-16 0,2-3 0 15,1-1-720-15,3-2-128 0,4-2-48 0,1-2 0 16,5-4-96-16,1 2-32 0,2-1 0 0,0-1 0 0,-2 2-208 0,3-2 0 0,2 0 0 15,-5 0 0-15,0 3 0 0,-4 4-288 16,-3-2 64-16,0 7 16 16,0-4-976-16,-3 6-192 0,10 6-32 0,-15 1-16 0</inkml:trace>
  <inkml:trace contextRef="#ctx0" brushRef="#br0" timeOffset="25559.6">8151 7157 6959 0,'0'0'304'0,"0"0"80"0,0 0-384 0,-12 7 0 0,12-7 0 0,0 0 0 15,0 0 4176-15,-7 4 768 0,7-4 160 0,0 0 16 0,0 0-3232 0,0 0-656 16,0 0-128-16,0 0-16 0,0 0 0 0,0 0 16 15,-7 7 0-15,7-7 0 0,-5 7-96 0,3 4-32 16,0-1 0-16,2 1 0 0,0-11-80 0,-2 15-32 16,2 2 0-16,0-2 0 0,-2 2-496 0,-1 1-112 15,1 3 0-15,-5-3-16 0,2 2 16 0,-4 3 16 16,0 0 0-16,-2 0 0 0,-3 0 64 0,-2 0 16 16,-2 0 0-16,-6 2 0 0,-2 3-64 0,-2-3-16 15,0 3 0-15,-1-3 0 0,-3 1-128 0,0 1-16 0,0-2-128 0,0 0 192 16,0 0-192-16,4 0-128 0,-2-4 128 0,-2 1-208 15,-3 0 800-15,3-1 176 0,0-3 16 0,4-4-14304 16,6-1-2864-16</inkml:trace>
  <inkml:trace contextRef="#ctx0" brushRef="#br0" timeOffset="27345.12">5694 8429 20319 0,'0'0'896'0,"0"0"192"0,0 0-864 0,0 0-224 0,-7 7 0 0,7-7 0 0,-12 3 2160 0,12-3 384 16,-13-3 80-16,3-2 0 0,10 5-1296 0,-9-13-272 16,3-1-48-16,3 0-16 0,-1 3-272 15,4-3-48-15,0 0-16 0,4 0 0 0,3-1 176 0,4-3 16 16,1 4 16-16,2-3 0 0,2 2-416 0,2 4-64 15,0 2-32-15,1 1 0 0,2 0-176 0,-1 1-48 0,0 1 0 0,-2 2 0 32,-1 1-128-32,-2 2 0 0,-1 1 0 0,-1 0 128 0,-2 0-128 0,0 1 0 0,-4 2 144 0,-7-3-144 15,0 0 0-15,10 4 0 0,-10-4 0 0,11 4 0 16,-11-4 0-16,8 3 0 16,2 0 0-16,-10-3 0 0,8 0 0 0,-8 0 0 15,10 0 0-15,-10 0 0 0,0 0 0 0,0 0 0 0,0 0 0 0,0 0 0 16,0 0 0-16,0 0 0 0,0 0 0 0,-4-13 0 15,-3 8 0-15,-4-7 304 0,-2 3-48 0,-5-2-16 16,-4 1-112-16,-3 1 0 0,0 0-128 0,-6 2 192 16,2-3-32-16,-6 3-16 0,1 1 0 0,-1 4 0 15,6-3 0-15,1 5 0 0,3 5 0 0,0-3 0 16,0 7-144-16,4 2 0 0,-1 3 0 0,2 3 0 16,5 1 128-16,4 0 0 0,0-1 0 0,5 1 0 0,5 0-128 15,1 0 0-15,5 3 0 0,8 0 0 0,1-2 0 0,5 2 0 16,9-3 224-16,1 3-64 0,6 0-160 0,4-1 0 15,2 1 144-15,1-2-144 0,-3 1 0 0,-5-2 0 16,0-2 0-16,1-2 0 0,-3-3 0 0,-3 1 0 16,-1-3 0-16,-7-4 0 0,-3-3-160 0,0-2 160 15,-4-5-192-15,4-4-12752 16,3-5-2560-16</inkml:trace>
  <inkml:trace contextRef="#ctx0" brushRef="#br0" timeOffset="27831.73">6454 7571 18479 0,'-3'22'1648'0,"2"-5"-1328"0,1-2-320 0,0 3 0 0,0 2 2752 0,0-1 464 0,-3 2 112 0,3 3 0 15,-4-2-1200-15,1 6-240 0,0 0-48 0,-1 1-16 16,0 0-800-16,-3 2-144 0,0 1-48 0,0 2 0 16,0 0-224-16,-1 1-48 0,1 1-16 0,-3 1 0 15,3 2-256-15,-1-4-48 0,1 1-16 0,1-7 0 16,2-1-224-16,1-7 0 0,3-2 0 0,3-5 0 15,0-4 0-15,-3-10-240 0,0 0 48 0,12-4 16 32,5-6-3520-32,1-4-704 0,3-4-144 0</inkml:trace>
  <inkml:trace contextRef="#ctx0" brushRef="#br0" timeOffset="28278.12">6662 7912 28335 0,'-16'32'1248'0,"7"-7"272"0,2 0-1216 0,-2 3-304 0,2 4 0 0,0 5 0 0,3-1 1024 0,-3 0 128 16,4-1 48-16,-1-6 0 0,4 2-80 0,0-5-16 16,0-2 0-16,4-6 0 0,1-3-208 0,2-1-64 15,2 0 0-15,0-3 0 0,3-4-192 0,-1-1-64 16,3-6 0-16,2 0 0 0,2-3-272 0,3-1-64 15,1-2-16-15,2 2 0 16,-3 1-96-16,1-1-128 0,2 0 176 0,-2 0-176 16,-1-2 0-16,-3-1 0 0,0-1 0 0,-1 1 0 15,-6 0 0-15,-3 0 0 0,2 0 0 0,-6-1 0 0,2-2 0 0,-2-1 0 0,0 0 0 0,-4 1-192 16,3-4 192-16,-3 3 0 0,0 0-160 0,-3 0 160 16,-1 1 0-16,4 10 0 0,-4-10 0 0,4 10 0 15,0 0 0-15,0 0 0 16,0 0 0-16,0 0 0 0,0 0 0 0,-10 11 192 15,3 5-64-15,-3 2 0 0,2 1-128 0,-2 6 0 16,-1 6 0-16,-3-2 0 0,-1 2 176 0,-3 0 48 0,1-1 16 0,-1-1 0 16,4 2-240-16,-1 0 0 15,5-3 0-15,3 0 0 0,3-8-144 0,4-1 144 0,4-6 0 0,0-4-144 16,6-4 144-16,4 1 192 0,7-3-32 0,8 0-16 16,3-6-144-16,3 0 0 0,4-1-192 0,-2 0 192 0,1-1-240 0,-4-2 80 15,-4 3 16-15,-1 2-12656 16,-3-1-2544-16</inkml:trace>
  <inkml:trace contextRef="#ctx0" brushRef="#br0" timeOffset="28678.52">7509 8283 29487 0,'-4'26'1296'0,"4"-9"288"0,0 0-1264 0,-3 1-320 15,-1 1 0-15,0 2 0 0,-2 3 1728 0,-2-2 272 0,-6-4 64 0,0 3 16 16,-3 2-1376-16,-2 0-288 0,-2-3-48 0,-1-1-16 15,1-5-352-15,4-1 0 16,3-3-160-16,2-3 160 16,12-7 0-16,-13-3 0 0,13 3 0 0,-11-7 0 0,2-2 0 0,4 0 0 15,5 9 0-15,-1-11 0 0,1-1 0 0,0 1 0 16,5 4 0-16,5 2 0 0,0 3 0 0,5 0 0 0,6 4 192 0,0 2-48 0,8 3 176 0,-1 2 16 16,1 5 16-16,3 0 0 0,3 2-352 0,1 0 128 15,3 0-128-15,-4-3 0 16,1 1 0-16,-3 0 0 0,0 0 0 0,5 0-11712 15,5 0-2400-15</inkml:trace>
  <inkml:trace contextRef="#ctx0" brushRef="#br0" timeOffset="29063.21">8244 7791 10991 0,'0'0'976'0,"-7"11"-784"0,0 3-192 0,0-3 0 0,1 3 3904 0,1 0 720 0,1 4 160 0,0 0 16 15,-3 3-2224-15,0 1-448 0,0 2-80 0,0 5-32 16,2 3-736-16,3 2-128 0,-3 8-48 0,3 4 0 16,2 1-656-16,-3 2-144 0,3-3-32 0,3 1 0 0,-3-1-272 0,2 0 160 15,-2-3-160-15,5-1 128 0,-3-3-128 16,-2-2 0-16,0-4 0 0,0-2 0 31,0-3-1568-31,0-10-192 0,-2-4-32 0,2-14-9152 16,0 0-1840-16</inkml:trace>
  <inkml:trace contextRef="#ctx0" brushRef="#br0" timeOffset="29564.44">7954 7980 6959 0,'-25'0'304'0,"8"0"80"0,3 3-384 0,3-1 0 0,0 0 0 0,11-2 0 0,0 0 5680 0,0 0 1056 15,0 0 224-15,0 0 32 0,0 0-4688 0,7 7-928 16,4 0-192-16,3-2-32 0,7-3-352 0,4 2-64 16,0-4-16-16,4 0 0 0,1-2-592 15,0 0-128-15,0 0 0 0,-3-3 0 0,6 3 0 16,-7-1 0-16,0-1 0 0,0 1 0 0,-4-1 0 0,0 2 0 16,-1-3 176-16,0 0-176 0,1 1 0 0,-1-1 0 0,0-1 0 0,0 3-192 15,0-1 192-15,-3 1 0 0,0-1 0 0,0 1-144 16,3 1 144-16,-3 0 0 0,0 2-144 0,-1 0 144 31,-1 0 0-31,2 0 0 0,0 2 0 0,0 3 0 0,1-1 0 0,-5 1 208 16,2 0-16-16,-2 3-16 0,0 4-176 0,1-1 160 15,-1 1-160-15,0 2 160 0,-4 0 32 0,-2 2 0 16,-1-1 0-16,-3-1 0 0,0-3 64 0,-2-1 0 16,-2-10 16-16,0 0 0 0,0 0-272 0,0 0 128 15,0 0-128-15,-13 0 0 0,1-3 0 0,-2-1 0 16,0-3-240-16,-7-2 80 0,-2 2 160 0,-4-2 0 0,-3 0 0 15,0 0 0-15,-4 0 0 0,2 2 192 0,1 2-32 0,4 3-16 16,0 2-16-16,2 2 0 0,4 2 0 0,0 1 0 16,6-2 80-16,1 3 16 0,4 1 0 0,10-7 0 0,0 0-64 0,-1 12-16 15,1-12 0-15,5 13 0 0,8-2-144 0,2 2 0 16,3-2 0-16,3-3 0 0,7 5 256 0,1-5 0 16,6 2 16-16,4-6 0 0,4 0-80 0,-2-1-32 15,-2-3 0-15,-1 3 0 0,-5-3-160 0,-1 1 0 16,-4 0 144-16,-3 4-144 0,-7-4 0 0,-1 2 0 15,-6-3 0-15,-11 0 0 16,8 3 0-16,-8-3 0 0,0 0 0 0,0 0-13296 16,0 0-2576-16</inkml:trace>
  <inkml:trace contextRef="#ctx0" brushRef="#br0" timeOffset="30149.2">9110 8415 17039 0,'0'0'1520'0,"11"-4"-1216"0,3 4-304 0,0-4 0 0,-5 1 3984 0,3-1 752 16,-4 1 128-16,-8 3 48 0,10-7-3232 0,-3 0-640 16,0 0-128-16,-7 7-16 0,0 0-448 0,7-7-96 15,-3 0-16-15,-4 7 0 0,0 0-32 0,0 0-16 16,0 0 0-16,0 0 0 0,0 0 96 0,-11 10 0 0,-6 1 16 0,-1 5 0 16,-7 0-64-16,0 5-16 0,-5-1 0 0,5 1 0 0,0 2-320 0,4 2 0 15,3 0 0-15,4 1-128 0,0-3 128 16,7 0-160-1,4-3 160-15,6 1-160 0,0-4 32 0,8-4 0 0,3-5 0 0,4-2 0 0,7-9-128 0,3-4 0 16,4-3-16-16,5-5 0 0,-1-6 272 0,-1-4-128 16,-3-3 128-16,0-6 0 0,-3-3-192 0,-1-2 192 15,-3-2-192-15,-3-6 192 0,2-5 0 0,-9-6 224 0,-1-10-16 16,-3-4 0-16,2-1 48 0,0-1 16 0,-1 1 0 16,-1-5 0-16,-2-4 16 0,0-3 0 0,-2 3 0 0,0-1 0 15,0 8-288-15,-3 4 0 0,-1 7 0 0,1 4-144 16,-4 3 144-16,2 8 0 0,-1 9 128 0,-1 8-128 15,0 7 0-15,0 11 0 16,0 14 0-16,0 0-128 0,2 23 368 0,-2 14 80 16,-2 7 0-16,-1 12 16 0,-1 1-144 0,-3 21-16 15,-7 11-16-15,0 14 0 16,-7 12-576-16,6-4-112 0,3 2-32 0,3-3 0 16,2-2 112-16,3-12 0 0,1-18 16 0,3-13 0 0,3-12 144 0,-2-14 32 0,5-11 0 0,2-14-17728 15</inkml:trace>
  <inkml:trace contextRef="#ctx0" brushRef="#br0" timeOffset="30649.99">10003 7389 20959 0,'4'17'928'0,"-4"-17"192"0,12 11-896 0,-1 1-224 0,3-3 0 0,0 2 0 0,-5-4 2544 0,0 5 464 15,0-1 80-15,-2 1 32 0,0 4-1792 0,0-1-368 16,2 4-64-16,-2 4 0 0,-3-1-272 0,0 2-48 15,2 1-16-15,-5 3 0 0,0 1 336 0,1 0 64 16,1 2 0-16,-3 5 16 0,0-1-352 0,-6 3-80 16,2-1-16-16,0 4 0 0,-6 0-192 0,2 7-32 0,1 8-16 15,0-3 0-15,0-3-288 0,0-3 128 0,-2-2-128 0,4-9 0 16,1-4 0-16,-1-10 0 0,3-5 0 0,2-6 0 16,0-11-896-1,0 0-304-15,0 0-48 0,2-18-16 0,3-10-1888 0,-1-4-384 0</inkml:trace>
  <inkml:trace contextRef="#ctx0" brushRef="#br0" timeOffset="30880.46">9957 7849 18479 0,'0'0'1648'0,"-7"13"-1328"0,4 0-320 0,1-1 0 16,0 2 3968-16,-2-3 736 0,4-11 144 0,-5 13 16 15,3-1-2768-15,-1-1-560 0,3-11-128 0,3 12 0 16,4-3-352-16,0 2-64 0,6-4-16 0,3-2 0 0,7-7-400 0,7-1-64 16,7-6-32-16,3 0 0 0,9-5-480 0,1 0 0 0,-1-4 0 0,1-3 0 15,-4 3 0-15,-1-7-192 16,-4-3 48-16,-4 2 0 0,-5-1 144 0,-4 5 0 16,-3 1 0-16,-3 6-13616 15,3 2-2640-15</inkml:trace>
  <inkml:trace contextRef="#ctx0" brushRef="#br0" timeOffset="31235.74">10614 8251 9663 0,'4'32'864'0,"-1"-13"-688"15,-3 5-176-15,3-3 0 0,-3-3 5600 0,1 3 1088 0,2-3 224 0,0 0 32 16,-3-2-4000-16,0-2-784 0,0-2-176 0,0-12-16 16,1 13-1040-16,-1-13-208 0,3 11-32 0,-3-11-16 15,0 0-272-15,0 0-48 0,0 12-16 0,1-1 0 16,-1-11-336-16,1 10 0 0,-1-10 0 0,0 11 128 16,0-11-128-16,0 0 0 0,-6 11 128 0,-1-4-128 0,-3 0 0 0,0-4 0 15,-1-1 0-15,0-5 0 0,0-3 0 0,1-4 0 16,1-3 0-16,4-3-128 0,3-3-32 0,7-8 0 15,-1-5 0-15,8-5 0 0,7-1 160 0,-1-5 128 16,4-6-128-16,2-1 176 0,2 1-176 0,5 9-144 0,-2 7 144 0,0 3-208 31,-1 8-768-31,0 3-160 0,0 3-16 0,1 5-16 16,-4 1-2544-16,0 8-496 0,14 4-96 16,-9 3-9392-16</inkml:trace>
  <inkml:trace contextRef="#ctx0" brushRef="#br0" timeOffset="31651.48">11354 8330 20959 0,'0'0'1856'0,"6"10"-1472"16,1-3-384-16,-7-7 0 0,9 4 2832 0,-9-4 496 15,10 0 112-15,-10 0 16 0,0 0-2240 0,6-4-448 16,-6 4-96-16,0 0-16 0,1-11-384 0,-1 11-80 0,-7-10 0 0,-3-1-16 16,-6 4-176-16,-4 0 128 0,-4 0-128 0,-2 0 128 0,-5 3-128 0,-1 0 192 15,0 1-192-15,3 3 192 0,0-3-192 0,2 6 0 16,5-2 0-16,-1 5 0 0,4 1 0 0,4 0 0 15,-1-2 0-15,7 2 0 16,-1 2 192-16,10-9-32 0,0 15-16 0,3-1 0 0,4-3-144 0,-1 3 192 16,3 0-192-16,3-1 192 0,7-1-192 0,-1-4 192 15,3-1-192-15,1-2 192 0,6 0-352 0,4-3-64 0,4-2-16 0,3-2 0 32,3 2 240-32,1-4 0 0,-4 1 0 0,-3 0 0 15,-6-1 288-15,-2 0-48 0,-8-3-16 0,1 2 0 0,-5 0 416 0,-7 3 96 0,3 0 16 0,-12 2 0 16,8 0-368-16,-8 0-80 0,0 0-16 0,0 0 0 15,10 7-288-15,-10-7 0 16,0 0 128-16,7 11-128 0,-7-11 0 0,4 11 0 16,-4-11 0-16,3 14-144 0,-1 0 144 0,0 0 144 15,1-3-16-15,-3 3-128 0,-5 2 128 0,3 0-128 16,-1 2 0-16,1-2 0 0,0 1 0 0,-1-6 0 0,3-11 0 0,0 0-144 31,0 0-1968-31,0 0-400 0,11-7-80 0,2-9-16 0</inkml:trace>
  <inkml:trace contextRef="#ctx0" brushRef="#br0" timeOffset="31830.43">11839 8493 24015 0,'0'46'1056'0,"0"-18"224"0,2-1-1024 0,0 2-256 0,1 2 0 0,1-5 0 16,3 1 736-16,0-9 96 0,0-4 0 0</inkml:trace>
  <inkml:trace contextRef="#ctx0" brushRef="#br0" timeOffset="31917.71">12045 7835 8287 0,'6'-64'368'0,"-3"24"80"0,0-2-448 0,1 2 0 0,0 3 0 0,2 10 0 0,1 6 512 0</inkml:trace>
  <inkml:trace contextRef="#ctx0" brushRef="#br0" timeOffset="32011.95">12154 7817 6959 0,'0'0'624'0,"3"-11"-496"0,-3 0-128 0,3-7 0 16,-2-3 448-16,2-4 80 0,0 0 16 0,-3 0 0 15</inkml:trace>
  <inkml:trace contextRef="#ctx0" brushRef="#br0" timeOffset="32413.18">12260 8187 8287 0,'-3'54'736'0,"2"-18"-592"0,-2 3-144 0,-1 3 0 16,1-3 6496-16,-4 0 1264 0,3-3 256 0,-3 1 48 0,3-7-5312 0,-3-2-1056 15,1-6-224-15,1-6-32 0,2-6-928 0,3-10-192 16,0 0-48-16,0 0 0 0,0 0-272 0,0-12 0 16,0-7 0-16,4-1 0 0,6 4 0 0,1-4 0 15,3-1 0-15,0-4 0 0,-1 1 0 0,0-1 0 16,1 0 0-16,-2 3 0 0,0 1 0 0,-4-4 0 16,4 0 0-16,-3 1 0 15,1-2 0-15,1-2 0 0,0-4 0 0,3 0 0 0,0 0 0 0,4-3 0 0,5 1 0 0,0 0 0 16,3-1 0-16,0 1 0 0,5 2 0 0,-6 3 0 15,0 5 0-15,0 3 0 0,3 7 128 0,-3 9-128 16,0 6 192-16,-3 9-192 0,2 1 192 0,-3 10-192 16,-3 1 416-16,0 15-32 0,-4 9 0 0,0 9 0 15,-3 8 48-15,-4 7 0 16,-7 4 0-16,-3 2 0 0,-4 5 32 0,-2-3 16 16,-2 0 0-16,-1-5 0 0,-3-6-224 0,-2-10-64 0,2-11 0 0,-2-16 0 15,6-13-192-15,-3-20 0 0,3-16 0 0,4-26-14640 31,7-19-2896-31</inkml:trace>
  <inkml:trace contextRef="#ctx0" brushRef="#br0" timeOffset="70789.5">16594 2835 17039 0,'0'0'1520'0,"0"0"-1216"15,0 0-304-15,-11 7 0 16,11-7 4816-16,0 0 912 0,-11 1 176 0,11-1 48 15,0 0-3648-15,-10 6-736 0,10-6-144 0,-7 12-16 0,4 1 16 0,3 2 16 16,0 2 0-16,0 2 0 16,3 2-432-16,0 4-96 0,-2 6-16 0,2 1 0 15,1 2-400-15,-1 3-96 0,1 2-16 0,-1 4 0 0,-2 1-224 0,1 2-160 16,-1-2 192-16,2 2-192 0,-2 0 0 16,2-1 0-16,-3-2-192 0,0-3 48 0,4 2 144 0,2-1-192 15,-2 0 192-15,3 0-192 0,1-4-32 0,-1-2-16 16,0-4 0-16,3-5 0 15,-3-2-2192-15,2-4-432 0,0-5-80 0,5-1-32 0</inkml:trace>
  <inkml:trace contextRef="#ctx0" brushRef="#br0" timeOffset="71124.14">16212 2874 12383 0,'0'0'544'0,"0"0"112"0,0 0-528 0,11-7-128 0,-1 0 0 0,1-3 0 0,3-1 4864 0,-1 0 928 15,6-7 192-15,4 0 32 0,2-2-3360 0,4-2-672 16,2-2-144-16,1 5-32 0,-3-5-416 0,3 4-96 15,0 6-16-15,3 0 0 0,1 1-128 0,3 1-48 16,2 1 0-16,5 4 0 0,4 0-464 0,6 0-112 16,8-4-16-16,-3 1 0 0,0-4-512 0,-2 3 0 15,-9-4 0-15,-4 2 0 16,-3 2-128-16,-6-3-144 0,-5 0-32 0,-3 3 0 16,-3 3-1872-1,-3 1-384-15,-9-3-80 0</inkml:trace>
  <inkml:trace contextRef="#ctx0" brushRef="#br0" timeOffset="71405.97">16145 2825 26655 0,'3'17'1184'0,"-2"-6"240"0,5-3-1136 0,-2 5-288 0,3-2 0 0,0-1 0 0,2 1 3648 0,3 0 688 31,3-1 128-31,2 2 16 0,3 1-2608 0,3-1-528 0,2 2-96 0,3-4-32 16,2-6-112-16,-2-1-16 0,1-3-16 0,3-6 0 16,0-2-544-16,3-2-96 0,2-1-32 0,2 0 0 15,0-3-400-15,-1-1 0 0,0 1 0 0,4 1 0 31,-1 5-1296-31,7 8-352 0,5 4-64 0,-7 10-16 0</inkml:trace>
  <inkml:trace contextRef="#ctx0" brushRef="#br0" timeOffset="72940.63">17143 3473 1311 0,'0'0'128'0,"0"0"-128"0,0 0 0 0,-4-10 0 0,4 10 4544 0,0 0 896 16,-4-11 192-16,4 11 16 0,0 0-3440 0,0 0-688 15,0 0-144-15,0 0-32 0,0 0 352 0,0 0 64 16,0 0 16-16,0 0 0 0,0 0-240 0,0 0-64 16,7-7 0-16,-7 7 0 0,0 0-288 0,8-1-64 15,2 1-16-15,-10 0 0 0,9 5-160 0,0 2-48 16,-2 2 0-16,0 2 0 0,-3 1-48 0,1 2-16 16,0 3 0-16,-1 1 0 0,1 0-368 0,-3 3-80 0,0 2 0 0,1 0-16 0,-3-5-368 0,-3 0 128 15,1-4-128-15,0 0 0 0,-3-1 0 0,0-1 128 16,-1-3-128-16,-4-2 0 0,10-7 0 0,-11 4-192 15,11-4 32-15,-14-1 0 0,14 1 160 0,-11-12 0 16,1-2 160-16,3-2-160 0,3-4 0 0,0-1 0 16,4-8 0-16,4-2 0 0,3-2 0 0,4-5 0 15,3-1 0-15,2-1 0 0,0-2 0 0,3 2 0 16,1 5 0-16,-1 0 0 0,-3 6 176 0,2 4-176 0,1 1 192 0,-4 9-192 16,2 1 128-16,1 5-128 0,-4 4 0 0,1 5 0 15,2 4 0-15,-2 6 0 0,6 4 0 0,-6 2-144 16,2 4-160-16,-7 3-16 0,1 4-16 0,0-1 0 15,-4 1 128-15,0 1 16 0,0-6 16 0,-3 2 0 16,-1 1 176 0,1-7 0-16,3-3 0 0,-4-1-128 0,1-1 128 0,-1-2 0 15,-3-11 0-15,8 7-128 0,-8-7 128 0,10 1 0 0,-2-2-144 16,4-2 144-16,0-1 0 0,-1 0 0 0,5-2 128 0,0 2-128 16,0-3 224-16,0-3-32 0,-2 2-16 0,0-3 0 15,4 4-176-15,0-3 0 0,-2 3 0 0,1-1 0 16,-4-2 128-16,0 0 32 0,1-1 16 0,-1 0 0 15,-2 0-176-15,0-2 0 0,-4 2 0 0,-3-3 0 16,0-1 0-16,-1-1 0 0,0 0 0 0,-3 2 0 16,-4 3 0-16,1 0 0 0,-1-2 0 0,-6 5 0 15,0 1 128-15,-1 2-128 0,0 5 192 0,-5 0-64 16,4 2 0-16,-2 3 0 16,1 2 0-16,-1 5 0 0,1 1-128 0,1 6 0 0,3 0 144 15,-1 5-144-15,1 4 144 0,5-2-144 16,2 5 192-16,-1-3-192 0,6 2 240 0,-1 4-64 0,9-1-16 15,-2 2 0-15,1 1-160 0,4-1 0 0,1-1 144 0,2-6-144 16,-2-6 0-16,2-5 144 0,1-8-144 0,-4-3 0 16,1-5 0-16,2-4 0 0,-3-6-160 0,0-2 160 15,1-5-192-15,-4 0 192 0,-1-7-160 0,-3-2 160 32,0-7-560-32,-3 0-16 0,-1 0 0 0,-3 0 0 15,-3-2-2560-15,-1 2-528 0,-3 2-112 0,-4 2 0 16,-3 3 832-16,1 0 160 0,2 4 32 0,0 0 16 0,1 7-1040 0,2 0-224 0,1 1-32 0,-3 4-16 15,10 9 1936-15,0 0 384 0,0 0 64 0,0 0 32 0,0 0 1136 0,0 0 240 16,0 0 32-16,-8 11 16 0,4 1 208 0,4 4 208 16,0-5-32-16,4 6-16 0,-3-3 1696 0,5 4 320 15,-2 0 80-15,0 1 16 16,2 2 1056-16,1 0 224 0,-2 0 32 0,2 0 16 16,0-2-400-16,0 2-96 0,3 0-16 0,-2 0 0 15,5-3-736-15,-2-1-160 0,3-2-16 0,0-1-16 16,1-3-800-16,3-1-144 0,6-3-48 0,1-1 0 15,0-1-624-15,2-1-128 0,3 1-32 0,0-3 0 0,2-2-64 16,-3 0 0-16,-1-2-16 0,0-3 0 0,4-4-112 0,-4-2 0 16,1-3-16-16,-1-5 0 0,-3 0-176 0,0-2 0 15,-4 0 0-15,-6-1 0 0,-1 1 0 0,-6-4 0 0,2 4 0 0,-7 0 0 16,1-1 0-16,-8 1 0 0,-2 0 128 0,-2 0-128 16,-3 2 0-16,-3 2 160 0,-3-1-160 0,2 0 160 15,-2 4-160-15,2 2 0 0,-3 1 0 0,4 4 0 16,0 5 128-16,3 2-128 0,-3 2 128 0,3 10-128 15,-3-1 128-15,0 3-128 0,-2 5 0 0,2 5 128 0,-5 4-128 0,1-2 0 16,0 5 0-16,2 4 0 0,-2-2 0 0,4 2 0 16,0-7 0-16,3 3 0 0,1-1 0 0,6-5 0 15,1-2 0-15,3 0 0 0,3-5 0 0,4 0 0 16,4-4 0-16,1-2 0 0,1-5 0 0,3 0 128 16,3-5-128-16,4 2 128 15,-2-8-128-15,-3 2 0 0,3-5 0 0,-3 2 0 16,0-2-224-16,0 0 80 0,-1 3 16 0,-2 1 0 31,-1-1-1392-31,0 1-272 0,0-3-48 0,0 1-19568 0</inkml:trace>
  <inkml:trace contextRef="#ctx0" brushRef="#br0" timeOffset="73409.69">18682 3345 9663 0,'14'7'864'0,"2"-3"-688"15,5 2-176-15,0-1 0 16,4 1 6336-16,-4-2 1248 0,-3 3 240 0,-3 1 48 0,2 1-4736 0,-3 2-960 16,-3 0-192-16,-3 3-48 15,-1-2-432-15,-1 4-96 0,-2 0 0 0,-3 1-16 0,-2-3-688 0,-2 1-128 16,-1 2-16-16,-3 1-16 0,0 0-288 0,-4 3-64 0,-3-3-16 0,0 5 0 16,-1 2-176-16,-2 1 0 0,-1 1 0 0,-5-2 128 0,4 0-128 0,1-1-144 15,3-2 144-15,1-1-208 0,0 0 208 16,7-6 0-16,2-1 0 0,5-14 0 0,0 0 0 0,0 0-176 15,0 0 32-15,0 0 0 32,14-8-288-32,2-6-48 0,2-7-16 0,6-4 0 0,-4-10 64 0,3-3 16 0,-2-4 0 0,-3-4 0 0,0-4 224 0,3 0 32 15,0-6 16-15,-3-1 0 0,3-4 144 0,-6-3 0 16,2-3 0-16,-6-1 0 0,-4-5 144 0,-3 1 16 16,-4 3 0-16,-4 1 0 0,-2-3 64 0,1 3 16 15,-1-1 0-15,2 7 0 0,0 2-64 0,1 8-16 16,-1 6 0-16,4 3 0 0,0 4-160 0,4 3 0 15,0 5 0-15,3 6 128 0,3 7 16 0,-2 4 0 0,2 6 0 0,0 6 0 16,5 8 32-16,-1 5 0 0,0 6 0 0,-1 12 0 16,3 10-176-16,-2 14 0 0,2 11 144 0,-2 13-144 15,-3 10-240-15,-4 7-112 0,-4 9-32 0,-3 3 0 47,-3 5-16-47,-4-3-16 0,-2-9 0 0,-2-10 0 0,-3-7-160 0,0-8-48 16,-1-6 0-16,1-15 0 0,0-17-1712 0,0-10-352 0</inkml:trace>
  <inkml:trace contextRef="#ctx0" brushRef="#br0" timeOffset="73840.5">19527 3328 20959 0,'7'24'1856'0,"-3"-10"-1472"0,1-3-384 0,0 0 0 16,-1-1 4432-16,-1-3 816 0,-3-7 176 0,-3 11 16 15,3-4-3824-15,0-7-768 16,-7 10-144-16,-2-2-48 0,0-1 80 0,-2-3 16 16,-1 2 0-16,-1-1 0 0,-1 2-192 0,0-1-48 0,0-2 0 0,-1 0 0 15,1 2-288-15,0 1-64 0,0 1-16 0,3 3 0 16,-3 0-16-16,3 2 0 0,0 2 0 0,4 3 0 15,0 3 80-15,1 2 16 0,5 0 0 0,1 0 0 0,1 5 16 0,5-1 0 0,1-2 0 0,-2 1 0 16,5-1-64-16,0 0-16 16,2-2 0-16,1 0 0 0,1-2-160 0,1-7 0 15,2-3 0-15,1-4 128 0,1-10-128 0,1-5 128 16,2-6-128-16,-1-7 128 16,0-7-128-16,-3-6-224 0,0-3 48 0,-4-2 16 0,-5-2 160 15,-2-2 0-15,-3 1 0 0,-3 3 0 0,-1 3 0 0,-1-2 0 16,-1 1 0-16,-2 2 0 0,1 3 0 0,-1 1 0 0,1 6 128 0,1 6-128 15,0 2 0-15,0 6 0 0,-3 4 0 0,5 7 0 32,0 0-688-32,0 0-208 0,0 0-32 0,0 0-13536 0,9 14-2720 0</inkml:trace>
  <inkml:trace contextRef="#ctx0" brushRef="#br0" timeOffset="74458.75">19855 3423 31903 0,'8'18'1408'0,"-2"-7"304"0,1 2-1376 0,-2-1-336 0,1 1 0 0,1-1 0 16,-3 1 2320-16,3 1 400 0,0 3 80 0,-3 2 16 0,3 1-1424 0,-3 5-288 15,3 5-48-15,0 2-16 0,3 5-528 0,-3 4-128 16,0 4 0-16,0 4-16 0,1-2-224 0,-1 5-144 15,3-5 192-15,-2 2-192 0,4-6 128 0,0-1-128 16,-4-2 0-16,2-3 0 0,1-5 0 0,-2-7 0 0,0-6 0 0,-2-3 0 16,0-9 0-16,-7-7 0 0,0 0-160 0,7-3 160 31,0-4 0-31,0-6 0 0,0-6 0 0,0-4 0 16,4-6 0-16,1-1 0 0,-1-4 0 0,3 1 0 15,0-1 0-15,0 2 0 0,1 3 0 0,2 2 128 16,-3 5-128-16,4 7 0 0,0 1 0 0,0 4 128 0,-1 6-128 0,-2 4 192 15,0 0-192-15,2 7 192 0,-3 0-192 0,-3 4 0 16,3 3 0-16,-4-3 128 0,1 3 16 0,-4 0 0 16,0-3 0-16,1-4 0 0,-1 0-144 0,0 0 0 0,-7-7 0 0,0 0 0 15,7-6 0-15,0-2-176 0,0-3 176 0,0-9-128 16,-3-2-32-16,3-3 0 0,4-3 0 0,-4-1 0 16,0-3 160-16,-4 0 0 0,1 0 160 0,-4 0-160 15,5 0 0-15,-3 2 0 0,0 7 0 0,0 2-160 16,1 1 160-16,-1 6 0 0,0 3 0 0,-2 11 128 15,5-10-128-15,-5 10 176 16,0 0-176-16,0 0 192 0,0 0 16 0,9 5 16 16,-2 1 0-16,0 4 0 0,-7-10-16 0,5 9 0 15,-5-9 0-15,0 0 0 0,0 0-208 0,0 0 0 16,0 0 0-16,0 0 0 0,4-12 0 0,-2-3-160 16,1-4 0-16,1-1 0 0,-4 2 160 0,3 0-160 15,3 1 160-15,-1 3-160 0,2 3 160 0,-7 11 176 0,7-4-48 0,-7 4 0 16,0 0-128-16,11 7 192 0,-4 5-192 0,-2 7 192 15,-1 4-192-15,1 9 0 0,1 7 0 0,0 7 0 16,-5-1-800 0,2 2-192-16,0 1-32 0,-3-8-16 0,0-1-1984 0,1-7-400 0</inkml:trace>
  <inkml:trace contextRef="#ctx0" brushRef="#br0" timeOffset="75394.42">18351 4502 38703 0,'0'0'1712'0,"0"0"352"0,0 0-1648 0,0 0-416 0,-6 8 0 0,1 2 0 16,-2 1 528-16,0 3 32 0,-6 4 0 0,0 0 0 15,-3 3-48-15,0 1 0 0,2 2 0 0,1 1 0 16,-6-3-320-16,1 6-64 0,-3-3 0 0,-2 3-128 15,0 2 0-15,-2-1 0 0,4 0 0 0,-1 2 0 16,4-2 0-16,4 3 0 0,7-1-160 0,0 1 160 16,3-3-384-16,4 6 0 0,5-3 0 0,5 0 0 0,4-6 528 0,4 2 112 15,7 0 0-15,3-1 16 0,0-2-272 0,1-6 0 0,3-5 0 0,-2-8-144 32,5-8 400-32,-3-7 96 0,1-7 16 0,2-5 0 0,1-6 16 15,-1-3 16-15,0-2 0 0,-3-3 0 0,-3-1 96 0,-1 1 16 16,-7-2 0-16,-1 2 0 0,-2-1 48 0,-2 1 16 15,-4 3 0-15,-3-3 0 16,-2 3-336-16,-3 3-64 0,-1 1-16 0,-1 3 0 16,-2 2-160-16,-2 2 0 0,-1 6 0 0,-1 1 0 0,-5 2-256 0,-3-1-96 15,1-1-16-15,-3 1 0 16,0 2-320-16,3 0-64 0,-1 0-16 16,3-6 0-16,2 2-432 0,3-3-80 0,4-2-32 0,7 1 0 15,7-6-1312-15,11-2-256 0,7-2-48 0</inkml:trace>
  <inkml:trace contextRef="#ctx0" brushRef="#br0" timeOffset="75772.53">19456 4320 9663 0,'0'0'432'0,"-7"-11"80"0,0 2-512 0,3-7 0 0,-3 1 0 0,0-3 0 0,0-2 5968 0,-3 1 1088 16,2-1 224-16,-2 2 32 0,-1 0-4944 0,-3 5-976 15,0 2-208-15,-4-3-32 16,-1 3-288-16,-2 1-48 0,-3 4-16 0,3 1 0 16,-1 3-112-16,-1 0-32 0,3-1 0 0,1 2 0 0,-2 5-176 0,8 3-32 15,-3-3-16-15,2 6 0 0,2-2-192 0,1 6-48 16,2 3 0-16,-1 5 0 0,6 1 32 0,0 7 0 15,1 0 0-15,3 4 0 16,3 5-48-16,1 1-16 0,0 0 0 0,6 6 0 0,1 4-160 0,5 3 128 16,3 1-128-16,4 5 128 0,-3 4-128 0,3 1 160 0,0-2-160 0,-4 0 160 15,-1-5-160-15,-4-3 0 0,0-2-160 0,-3-6 160 32,0-6-880-32,-1-5-80 0,-3-10 0 0,-3-4-16 15,-4-6-1840-15,0-15-384 0,0 0-64 0,-14 0-8320 0,-3-8-1664 0</inkml:trace>
  <inkml:trace contextRef="#ctx0" brushRef="#br0" timeOffset="75971.77">18907 4591 30111 0,'0'0'1344'0,"0"0"256"0,0 0-1280 0,0 0-320 15,-7-13 0-15,7 13 0 0,-3-12 2432 0,3 12 432 0,7-13 80 0,7 2 0 16,7 3-1360-16,8-2-288 0,10-1-48 0,11 4-16 15,10 0-608-15,5 1-128 0,0 5-32 0,-2 1 0 16,-9 0-288-16,-1 4-176 0,-10 2 192 0,-1 2-192 16,-1 0 0-16,0 5-176 0,-2-5 0 0,-2 3-13712 15,-2 2-2736-15</inkml:trace>
  <inkml:trace contextRef="#ctx0" brushRef="#br0" timeOffset="76662.88">17251 5971 20959 0,'0'0'1856'0,"0"0"-1472"16,0 0-384-16,0 0 0 15,0 0 3200-15,0 0 576 0,0 0 128 0,0 0 0 16,0 0-2320-16,-16 2-480 0,-2 3-80 0,-3-1-32 0,-2 3 432 0,-4 0 96 15,-5 0 16-15,-7 1 0 0,-4-1-544 0,-6-1-96 16,2-2-32-16,-3-1 0 0,4-2-592 0,0 2-112 16,4-3-32-16,1 0 0 15,2-4-128-15,4-3 0 0,6-7 0 0,0 0 0 16,5-3 0-16,3-1 0 0,6-2 0 0,4-1 0 16,4 1 0-16,4-3 0 0,6 4 0 0,4-1 0 15,4 2 0-15,7 1 0 0,3 1 0 0,11 3 0 16,4-1 0-16,10 0 0 0,4 3 0 0,8 7 0 0,6 5 0 0,-3 4 0 15,2 4 0-15,-5 5 0 0,-2 4-176 0,-13 7 176 0,-11 7-128 0,-7 3 128 16,-11 3 0-16,-7 4 0 0,-7 4 192 0,-7-3-64 31,-7 3-512-31,-11 0-80 0,-4 1-32 0,-9 2 0 16,-6 1-144-16,-9 3-48 0,-7 4 0 0,-4 1 0 16,2-6 0-16,3 3 0 0,1-5 0 0,-2-4 0 15,3-4 32-15,0-9 0 0,3-5 0 0,-2-10 0 16,4-4 160-16,8-4 48 0,8-4 0 0,10-6-10752 0,8-5-2128 0</inkml:trace>
  <inkml:trace contextRef="#ctx0" brushRef="#br0" timeOffset="77381.1">17599 6549 20959 0,'0'0'1856'0,"0"0"-1472"0,0 0-384 0,0 0 0 0,0 0 1584 0,0 0 240 16,0 0 48-16,0 0 16 0,3 13 96 0,-3-2 32 15,4 0 0-15,-1 4 0 0,1 5-448 0,0-2-96 16,3 3 0-16,-4 0-16 0,4 4-560 0,-3 4-96 16,3 3-32-16,0 0 0 0,0 4-352 0,0 3-80 15,0 0-16-15,-3 0 0 0,1 7 16 0,-1 0 0 16,1 2 0-16,-3 1 0 0,0 1-96 0,-2-3-32 0,0 2 0 0,-4-3 0 15,-1-3-208-15,-2-2 0 0,1-5 0 0,-4-3 0 16,1-3 0-16,0-5-128 0,-2-3 128 0,1-5 0 16,-1-6 0-16,0-4-160 0,11-7 160 0,-14-7-128 15,0-4-96-15,0-7-16 0,-1-3 0 0,1-7 0 16,0-6 240-16,3-8 0 0,1-4 0 0,0-5 0 16,5-9 0-16,-1-4 0 0,5-3 176 0,1-1-48 0,4 1-128 15,4 0 0-15,6 1 0 0,3-2 0 0,4 1 176 16,1 0-48-16,2 2 0 0,5 1 0 0,-1 0 0 15,1 6 0-15,1 3 0 0,-2 7 0 0,-1 2-128 0,3 7 0 16,-2 3 0-16,1 4 0 0,-1 7 0 0,4 1 0 16,0 6 0-16,1 3 128 0,2 4 96 0,1 4 16 0,2 5 0 0,-2 8 0 15,-4 1-240-15,-4 7 128 0,-3 4-128 0,-5 1 0 16,-6 6 256-16,-3 3-32 0,-4 7-16 0,-4 0 0 16,-3 3 160-16,-7 3 16 0,-4-2 16 0,-3 3 0 31,-7 1-256-31,-4-2-144 0,-3 1 160 0,-6-3-160 15,-2-4 0-15,1-5 0 0,0-2 0 0,2-6 0 0,1-2 0 0,4-9-192 16,6-7 192-16,2-4-160 0,5-4-48 0,1-7-16 16,3-6 0-16,4 2 0 15,4-5-560-15,2 1-112 0,1-6-32 0,1 1 0 16,5-1-208-16,-1 3-32 0,5 1-16 0,1-3 0 16,3 2-1664-16,7-3-336 0,4 2-64 0,3 0-6912 15,4 2-1376-15</inkml:trace>
  <inkml:trace contextRef="#ctx0" brushRef="#br0" timeOffset="78315.57">18508 6309 2639 0,'-4'18'240'0,"1"-4"-240"0,-1 0 0 0,0 0 0 0,-2 0 4912 0,2 2 928 16,-3 0 192-16,0 0 48 0,-1-2-2960 0,-2 1-592 16,3-4-112-1,-3 2-32-15,2-5-624 0,1 2-128 16,-3-3-32-16,3 0 0 0,7-7-400 0,-7 11-96 0,7-11-16 0,0 0 0 15,0 0-272-15,0 0-64 0,0 0-16 0,0 0 0 0,7-7-320 0,6-2-64 0,2-3-16 0,6-3 0 16,4-4-208-16,3-1-128 0,4-1 128 0,2 5-128 31,0-2 224-31,1 4-32 0,-5 2 0 0,-3-1 0 16,0-1-192-16,-3 2 0 0,-6 1 0 0,-3 2 0 0,-2-2 0 0,-2 1 0 16,-4 0 0-16,0 2 0 0,-3-3 0 0,-4 11 0 15,0-10 0-15,-3-4-160 0,2 3 160 0,-2 0 0 0,-4-2 160 16,-1 5-160-16,-2-3 0 0,-4 4 0 0,0 0 0 0,-1 0 0 15,-6 0 0-15,-4 4-128 0,-1 2 128 0,1 1-208 16,-2 4 208-16,-1 3 160 0,3 4-32 0,-2 6 0 16,2 1-128-16,-3 9 160 0,3 6-160 0,1 6 160 15,2 4-160-15,0 7 0 0,2 8 0 0,1 1 0 16,1 7 0-16,1 2-272 0,0 2 64 0,5-2 16 0,2-6 192 0,1-3 0 16,7-6 0-16,2-12 0 0,7-10 208 0,4-11 96 15,4-4 16-15,9-12 0 0,4-5 48 0,4-13 16 16,1-11 0-16,5-6 0 0,2-1-384 0,-1-2-128 15,4 2 0-15,-1 0 0 16,-3 0-48-16,-5 2 0 0,-2 3 0 0,-4-1 0 31,-3 0-416-31,-1 3-96 0,1 4-16 0,-6 3 0 16,-2 3-256-16,-3 1-64 0,0 3-16 0,-3 1 0 16,-4 6-528-16,-7 4-96 0,7-7-32 0,-7 7 0 15,0 0-160-15,0 0-48 0,0 0 0 0,0 0 0 0,0 0 848 0,0 0 160 0,0 0 48 0,0 0 0 0,0 0 1136 0,0 14 224 16,-3 0 64-16,0-2 0 0,3-12 368 0,-4 14 80 15,1-1 0-15,2-1 16 0,-2 1 176 0,3-13 48 16,-1 8 0-16,1-8 0 0,0 0-112 0,0 11-32 16,0-11 0-16,0 10 0 0,0-10 80 0,4 11 16 0,-4-11 0 0,4 10 0 15,-4-10-432-15,10 4-80 0,1-1 0 0,3-3-16 16,0-6-304-16,1-1-48 0,6-4-16 0,4-3 0 31,0-1-320-31,7-3 128 0,0-6-128 0,3-2 0 16,2-2 176-16,-3-3-48 0,0 2 0 0,-5-3 0 0,-2-2-128 0,-5 4 128 15,-1 2-128-15,-7 1 128 0,-2 0-128 0,1 1 0 16,-6-1 144-16,-2 4-144 0,-2 0 176 0,-3 3-48 16,-1 1 0-16,-5 2 0 0,-1 3 0 0,-1 0 0 15,-2 1 0-15,-1 1 0 0,-4 1 32 0,-5 1 0 16,-2 3 0-16,-3 4 0 0,-6 2-160 0,0 1 0 0,1 1 0 0,0 6 0 16,3 6 0-16,-1 3 128 0,1 5-128 0,-1 4 128 15,6 3 0-15,1 4-128 16,3 5 192-16,0 2-64 0,4 2 16 0,1 0 0 0,5 3 0 0,4 0 0 15,4-3-144-15,4 0 0 0,7-2 0 0,6-6 0 16,2-6 0-16,6-6 0 0,6-6 0 0,3-5 0 0,5-2 0 0,2-1 0 16,5-7 0-16,-2 0-176 0,-3 0 176 0,-3-4 0 15,-3 1 128-15,-7-1-128 0,-3 0 0 0,-3 1 0 32,-1-3 0-32,-5 2 0 0,-3 0 0 0,0 0 0 0,-6-3 0 15,1 0 0-15,-3 0 0 0,-5 7-256 0,5-11 32 0,-5 11 16 31,0 0-1408-31,0 0-288 0,0-11-48 0,-3 1-16 0,3 10-1696 0,0 0-352 0,0 0-64 16,-7-7-11632-16</inkml:trace>
  <inkml:trace contextRef="#ctx0" brushRef="#br0" timeOffset="78699.7">19795 6387 6959 0,'0'0'624'0,"10"-4"-496"0,-2 1-128 0,2 1 0 16,-3-3 5104-16,-7 5 992 0,11 0 208 0,-11 0 32 15,8 3-2896-15,-8-3-592 0,10 4-112 0,-3 3-32 16,0 0-800-16,-4 2-176 16,1 2-16-16,-4 1-16 0,-4 2-688 0,1 2-144 15,-4-1-32-15,0 6 0 0,-4 0-320 0,-3 1-80 16,0 5-16-16,-1-2 0 0,-2 1-144 0,-1 2-16 15,0 3-16-15,0-1 0 0,-3 4-240 0,3-1 144 16,4 2-144-16,2-1 128 0,3 0 0 0,4 1-128 0,1-5 192 0,6 2-64 16,0-3-128-16,5-3 0 0,2-3 0 0,3-2 0 15,4-3 176-15,2-4-48 0,7-3-128 0,3-4 192 16,7-6-192-16,1-2 0 0,3-9 0 0,0-1 0 16,0-5 0-16,0-4 0 0,0-6 0 0,-1-1 0 15,1-3 0-15,-2-2 0 0,1-3 0 0,0 1 0 0,-2 0 0 16,-1-3 0-16,1-1 0 0,-4 0 0 15,3-1-1056-15,-3 0-256 16,0 0-48-16,1 2-13264 0,7 2-2656 0</inkml:trace>
  <inkml:trace contextRef="#ctx0" brushRef="#br0" timeOffset="79262.78">20521 5783 18479 0,'0'0'1648'0,"-3"16"-1328"0,3-3-320 0,3 2 0 16,1 0 4144-16,-4 4 752 0,0 1 160 0,0 3 16 0,0 5-2992 0,3 4-608 15,-3 3-112-15,4 4-16 0,-2 5-288 0,3 5-48 16,-1-2-16-16,3 6 0 0,0 2-288 0,0 3-48 31,0 4-16-31,0-1 0 0,0 3 32 0,0-1 0 0,-1 1 0 0,4-7 0 16,-1-3-272-16,-2-4-48 0,2-5-16 0,-2-7 0 15,0-6-192-15,0-6-144 0,-3-3 192 0,0-10-192 16,-4-13 160-16,0 0-160 0,0 0 128 0,6-11-128 16,1-5 0-16,-1-12 0 0,6-6 0 0,2-10 0 0,4-4 0 0,4-7 0 15,2-3-192-15,2 0 192 0,5-6 0 0,1 4 0 16,4 5 0-16,-1 2 0 0,-2 3 0 0,0 6 0 16,-3 6-192-16,2 3 192 0,2 6-176 0,-4 1 176 15,2 4-128-15,-5 9 128 0,-2 4 0 0,0 4 0 16,-1 7 0-16,1 4 128 0,-3 6-128 0,2 8 0 15,-3 3 0-15,-2 8 0 0,1 3 0 0,-2 7 0 16,-3 0 128-16,-1 4-128 0,-3 5 0 0,-4 5 0 0,-2 7 0 0,-5 0 0 16,-2 4 0-16,-3-4 0 0,0 1 0 0,-2-7-128 15,0-1-192-15,1-5-48 0,0-2 0 0,3-4 0 16,-1-8-2256 0,4-9-448-16,1-2-80 0,13-23-32 0</inkml:trace>
  <inkml:trace contextRef="#ctx0" brushRef="#br0" timeOffset="120156.73">6005 3810 10991 0,'0'0'976'0,"0"0"-784"0,0 0-192 0,0 0 0 0,0 0 2656 0,0 0 480 15,0 0 112-15,0 0 16 0,0 0-1584 0,0 0-304 32,0 0-64-32,-3-9-16 0,3-5 32 0,0 0 0 15,3 0 0-15,0 0 0 0,-2 1 208 0,3 4 32 16,2-3 16-16,-6 12 0 0,4-7-304 0,-4 7-64 15,0 0-16-15,10 2 0 0,-2 3-400 0,-1 7-80 0,0 2-16 0,-4 4 0 16,1 5-128-16,-1 7-48 0,-2-4 0 0,-1 9 0 16,0 3-208-16,0 5-32 0,-1 0-16 0,1 10 0 15,-3 1-272-15,0 3 160 0,-1 3-160 0,0-3 128 0,1-4 112 0,1-5 16 16,0-6 0-16,-2-2 0 0,4-4-256 0,-3-2 0 16,6-5-144-16,-3-4 144 0,1-3 0 0,2-1 0 15,1-3-128-15,3-4 128 31,-3 0-2864-31,-4-14-528 0,10 3-96 0</inkml:trace>
  <inkml:trace contextRef="#ctx0" brushRef="#br0" timeOffset="120627.6">5464 3833 1311 0,'0'0'128'0,"0"0"-128"15,0 0 0-15,0 0 0 0,0 0 2560 0,0 0 480 16,0 0 96-16,-11 1 32 0,11-1-1920 0,-11 3-384 16,11-3-80-16,-11 0-16 0,11 0 848 0,-13-3 176 15,2-3 16-15,3 1 16 0,8 5-32 0,-13-11-16 16,5 0 0-16,-2-3 0 16,2-2-32-16,1 2 0 0,3 0 0 0,1 2 0 15,3 1 192-15,0 11 48 0,3-9 0 0,4 2 0 16,5 3-816-16,2 4-144 0,3 4-48 0,1-1 0 15,3 3-592-15,4 1-112 0,4-2-16 0,3 1-16 16,7 0-112-16,3-4 0 0,5 0-128 0,6-5 192 16,2-3-192-16,5-6 0 0,0-8 0 0,-2-6 0 15,2-8-256-15,0-2 16 0,1 4 0 0,1 0 0 0,1 4 240 0,-2 0 0 16,0 0 0-16,-1 2 0 16,-3-2-448-16,-1 7-64 0,-4 6 0 0,-1 2-19264 15</inkml:trace>
  <inkml:trace contextRef="#ctx0" brushRef="#br0" timeOffset="121006.37">5517 4819 43023 0,'0'0'1904'0,"10"0"400"0,1-5-1856 0,3-1-448 0,4-1 0 0,3-2 0 16,8-3 272-16,10 1-32 0,7-1-16 0,5 1 0 16,2-1-224-16,4 1 128 0,0 0-128 0,3 1 0 15,1 2 0-15,3 1 0 0,-2 4 0 0,-2 3 0 32,-3 0-160-32,-3-3-128 0,-2 1-32 0,-5 0 0 15,-1-5-2560-15,-7 0-528 0</inkml:trace>
  <inkml:trace contextRef="#ctx0" brushRef="#br0" timeOffset="121994.18">6936 3554 22463 0,'0'0'1984'15,"3"11"-1584"-15,1 2-400 0,2-1 0 0,-2-1 2672 0,-1 3 448 0,1-3 80 0,0 3 32 0,0 4-2288 16,2 3-464-16,-2 2-96 0,0 5 0 16,2 4-128-16,-1 1 0 0,1-1-16 0,1 0 0 15,-3 3-32-15,0 1 0 0,1 2 0 0,0-2 0 16,-2-1 160-16,-2 5 16 16,2 4 16-16,1 4 0 0,-1-2-32 0,-3 2-16 0,1-2 0 0,2 0 0 15,-3-3-48-15,3-1-16 0,-3-2 0 0,0-2 0 0,1-2-288 0,2-4 160 16,1-5-160-16,1 0 128 0,0-1-128 0,2-6 0 15,0-3 0-15,-1-4 0 0,-6-13 0 0,0 0 0 16,9 0 0-16,1-6 0 0,-3-4-368 0,0-6 0 16,2-2 0-16,-3-5 0 0,1-5 176 15,0-1 48-15,-2-3 0 0,-1-3 0 0,1-5 144 0,-3-3-208 16,1-3 80-16,-6-6 128 0,1 0 0 0,-3-1 0 16,1-2 0-16,-1 3 0 0,1 2 0 0,-3 4 0 15,0 1 0-15,-4 2 0 0,1-1-192 0,-1 2 192 16,0 3-160-16,1-3 160 0,-1 3 0 0,0 1 240 0,4 3-32 0,0 6 0 15,0 1-208-15,2 3 0 0,-1 4 0 0,3 3 0 16,-1 4 128-16,1 3-128 0,3 1 176 0,0 10-176 16,0 0 256-16,0 0-64 0,0 0-16 0,0 0 0 15,0 0 368-15,0 0 80 0,10 6 16 0,-2 1 0 16,-8-7 544 0,11 12 112-16,2 2 32 0,0 3 0 15,1 3-1504-15,-1 0-288 16,1 4-64-16,5 3-16 0,-3 3 544 0,2 2 224 0,2 2-16 0,1 1 0 0,3 0-80 0,1 1 0 15,2 0-128-15,3 6 192 0,-1-2-192 0,0 9 144 16,2 1-144-16,-3 3 128 0,-3 0-128 0,0-1 0 0,-4-2 0 0,-2-6 0 16,0-7 0-16,-3-9 160 0,-2-3-32 0,-3-4-128 15,1-5 160-15,-3-3-160 0,-2-5 128 0,-7-8-128 16,0 0 0-16,11 0 0 0,-2-1 0 0,1-5 0 16,-1-2 0-16,0-3 0 0,0-3 0 0,0 0 0 0,3-3 128 15,1 2-128-15,1-8 192 0,3 3-64 0,-2-1 64 0,3-4 0 16,2-1 0-16,-1 1 0 0,-1-7-192 0,2 2 0 15,-2-1 0-15,0 0 128 0,0-1-128 0,-4-1 0 16,0-2 0-16,-3-4 0 0,-1-10-192 0,-2-2 192 16,2-8-160-16,-3-5 160 0,-1-4 0 0,0 2-144 15,4 6 144-15,0 3 0 32,1 1-2080-32,4 6-336 0,18-11-64 0,-6 15-16 0</inkml:trace>
  <inkml:trace contextRef="#ctx0" brushRef="#br0" timeOffset="122660.09">8503 3398 26783 0,'-14'14'1184'0,"5"-3"240"0,-3-4-1136 0,1 4-288 0,1-3 0 0,-1 2 0 0,3 0 1296 0,1 1 208 15,1-1 32-15,-1 2 16 0,0 2 96 0,2 3 16 16,-2-2 0-16,4 6 0 0,-1 2 256 0,1 2 64 15,3 1 16-15,0 3 0 0,3 3-1008 0,-2 3-208 16,2 2-32-16,1 2-16 0,2 0-352 0,-2 4-80 0,3 0-16 0,4 3 0 16,0 4-160-16,3 3-128 0,-3 7 144 15,3 1-144-15,3-1 0 0,-3-1 0 16,1-9 0-16,-1-4 0 0,0-4-208 0,0-7 16 0,-5-3 0 0,0-7 0 31,-2-7-1040-31,-3-7-208 0,-4-11-32 0,0 0-16 16,5-17-2144-16,-1-8-416 0,1-7-96 0,2-7-16 0</inkml:trace>
  <inkml:trace contextRef="#ctx0" brushRef="#br0" timeOffset="122995.56">8243 3345 33279 0,'-10'10'1472'0,"3"-2"320"0,-4 2-1440 0,-3-3-352 0,-3 4 0 0,2-1 0 0,1 1 176 0,0 0-48 0,-2 0 0 16,0 0 0-16,0-1 336 0,5-2 64 0,-3-1 16 0,14-7 0 31,-12 6 688-31,12-6 144 0,0 0 32 0,0 0 0 0,0 0-256 0,-4-13-32 0,8-1-16 0,6-2 0 16,6-5-400-16,7-3-64 0,2-2-32 0,7-2 0 15,7-4-208-15,3-3-32 0,1 1-16 0,4 4 0 16,6 2-352-16,1 6 144 0,6 3-144 0,0 3 0 16,-2 5 240-16,-5 6-64 0,-2 1-16 0,1 8 0 15,-5 1-352-15,-1 2-80 0,4 4-16 0,0 1 0 32,1 4-2512-32,-7-1-496 0,-3 2-96 0</inkml:trace>
  <inkml:trace contextRef="#ctx0" brushRef="#br0" timeOffset="123581.46">9299 2995 28335 0,'0'0'1248'0,"0"0"272"0,0 0-1216 0,3 11-304 0,-3 3 0 0,0 6 0 16,3 3 1632-16,-3 5 272 0,0 8 48 0,-3 1 16 16,-1 4-1184-16,-2 5-224 0,-1 0-48 0,-1 2-16 15,-2 2-80-15,-1 3-16 16,0 1 0-16,0 6 0 0,-3 4 176 0,3 1 48 0,-3-6 0 0,3 1 0 15,-3-2 144-15,0-4 48 0,0-4 0 0,-2-8 0 16,2-3-48-16,3-3-16 0,3-2 0 0,2-4 0 16,4-2-368-16,-1-1-80 0,6-4-16 0,-1-2 0 15,7-3-16-15,0-2 0 0,5-2 0 0,-2 0 0 16,1-3-80-16,1-2-32 0,6 0 0 0,1-2 0 16,0 0-32-16,0-3-128 0,1 1 192 0,-1 1-64 15,1 0-128-15,2 1 0 0,2-3 0 0,1-1-176 16,2-3 176-16,-1-3 0 0,3-1 0 0,4 1 0 0,4-1-176 15,0-3 0-15,2 0 0 0,0-4 0 16,1-3-256-16,-2 0-48 0,-1-3-16 16,0-1 0-16,-4-2-2832 15,-3 1-576-15</inkml:trace>
  <inkml:trace contextRef="#ctx0" brushRef="#br0" timeOffset="123906.88">9352 3847 5407 0,'0'0'240'0,"0"0"48"0,0 0-288 0,0 0 0 0,0 0 0 0,0 0 0 16,0 0 6752-16,10 0 1296 0,1 1 256 0,-1 2 48 15,2 0-5776-15,1-2-1152 0,2-1-224 0,1 0-48 16,3 0-496-16,6-1-80 16,5-2-32-16,2-1 0 0,7-1-400 0,2 3-144 15,0-5 0-15,1 1 144 0,1 2-544 0,-4 0-112 0,-3-6-32 0,-1 3-17472 0</inkml:trace>
  <inkml:trace contextRef="#ctx0" brushRef="#br0" timeOffset="124205.3">9324 3109 2639 0,'0'0'240'0,"0"0"-240"0,0 0 0 0,0 0 0 16,0 0 5248-16,0 0 992 0,0 0 208 0,0 0 32 16,0 0-3392-16,13 0-672 0,-2 3-144 0,4 1-32 15,3-4-944-15,2 0-192 0,2-2-32 0,6-3-16 16,1-2-352-16,4-4-80 0,6-7-16 0,0-1 0 15,7-4-112-15,-3 0-32 0,-4-1 0 0,0-1 0 16,0 1-464-16,-3-4 0 16,3-1 0-16,-3 1-18464 0</inkml:trace>
  <inkml:trace contextRef="#ctx0" brushRef="#br0" timeOffset="125113.26">10328 2821 31615 0,'0'29'1408'0,"0"-5"272"0,0 5-1344 0,0 6-336 0,1 5 0 0,-2 9 0 0,-2 5 688 0,0 6 64 15,-1 2 16-15,0 2 0 16,0 3-400-16,-3 4-80 0,1 4-16 0,1 7 0 16,2 6-48-16,-4-6-16 0,3-6 0 0,-2-8 0 0,5-4 240 0,1-4 32 15,1-3 16-15,2-4 0 0,1-6 272 0,2-5 48 16,-5-6 16-16,2-3 0 0,0-8-128 0,-2-4-32 16,2-8 0-16,-3-13 0 0,0 0-224 0,0 0-32 15,0 0-16-15,0 0 0 0,-4-20-400 0,1-3-256 16,3-3 48-16,0-4 0 0,0-2 16 0,1-4 0 15,1-6 0-15,-1 2 0 0,2-2 32 0,-3-1 16 16,1 0 0-16,-1-3 0 16,0-4 144-16,0-2 0 0,0-2-144 0,-1 3 144 15,-3-3 0-15,1 3 0 0,0 3 0 0,2 1 128 16,-2 2-128-16,-1 5 0 0,1-3-192 0,0 4 192 16,2 4-144-16,1 0 144 0,0 3 0 0,0 3 0 0,0 1 0 0,1 5 0 15,2 2 0-15,0 6 0 0,1 5 0 0,-1-1 0 0,-3 11 0 0,0 0 0 16,0 0 288-16,8 0 64 15,2 0 16-15,1 4 0 0,-3 3-128 0,5 5-32 16,-2 1 0-16,3 1 0 0,0 5-208 0,-3 1 0 16,3 5 0-16,-3 1 0 0,-1-1 0 0,1 0 0 15,3 3 0-15,-3 1 0 0,3 2 192 0,-3 2-16 0,3 2 0 0,-1 4 0 16,4 4-48-16,-3 3 0 0,1 4 0 0,2 0 0 16,-3-1-128-16,4 0 0 0,3-3 0 0,-2-1 0 15,5 2 256-15,-3 2-16 0,4-5-16 0,-4 5 0 0,5-3-48 16,-2 2-16-16,-2-4 0 0,-1-1 0 0,-3-6-16 0,0-5 0 15,-1-5 0-15,1-4 0 0,-4-6 144 0,-3-5 32 16,3 1 0-16,-3-6 0 0,1 0-320 0,-3-3 0 31,-2-4 0-31,4-3 0 0,1-1 0 0,-3-3 0 0,2-4-128 16,3-3 128-16,-2-4 0 0,1-3 0 0,1-4-128 0,-1-3 128 16,1-4 0-16,-2-2-176 0,1-1 176 0,-3-1-160 15,4-3 160-15,-3 0-160 0,-1-3 160 0,-2-1-160 16,2-6 160-16,-6-1 0 0,0-4 0 0,-1-3 0 15,-3-8 0-15,-3 4 0 0,2 5 0 0,-2 5 0 16,3 2 0-16,0 6-240 0,0 4 64 0,-3 4 16 16,3 3-240-16,0 5-48 15,0 7-16-15,0-1 0 0,3 3-496 0,0 4-112 0,1 2-16 16,3 0 0-16,1 1-2192 0,5 0-448 0</inkml:trace>
  <inkml:trace contextRef="#ctx0" brushRef="#br0" timeOffset="125646.9">11708 3251 26655 0,'3'12'2368'0,"-3"2"-1888"15,0 4-480-15,-3 0 0 0,2 3 1968 0,-1 4 288 16,2 3 64-16,0 2 16 0,-1 5-1248 0,2 7-240 15,5 4-48-15,-2 6-16 0,0 3-80 0,6 2 0 16,-3 2-16-16,-4 0 0 0,1-2 144 0,0 0 16 16,-1-4 16-16,1 4 0 15,-1-3-208-15,-3-4-32 0,1-4-16 0,2-9 0 0,0-5-416 0,-3-7-192 0,0-4 160 0,0-7-160 32,0-14 0-32,0 0-128 0,0 0-16 0,0 0 0 15,4-18-2544-15,3-10-512 16,0-7-112-16</inkml:trace>
  <inkml:trace contextRef="#ctx0" brushRef="#br0" timeOffset="126165.56">11473 3302 14159 0,'-5'14'1264'0,"5"-3"-1008"0,-2 3-256 0,-1-3 0 16,3-11 3536-16,-6 10 672 0,6-10 128 0,-7 11 16 16,2 0-3088-16,5-11-624 0,0 0-128 0,-9 7-32 0,9-7 272 0,0 0 48 15,0 0 16-15,0 0 0 0,0 0-64 0,0 0-16 16,0 0 0-16,-3-11 0 0,6 0 496 0,1 1 112 15,6-1 0-15,1 1 16 0,1 0-656 0,1 2-144 16,1 1-32-16,-2 4 0 0,1-1-32 0,3 1-16 16,2 2 0-16,3 1 0 0,3 0 32 0,1 1 16 15,0 5 0-15,1-2 0 0,5 3-80 0,1 3-32 0,0-2 0 0,1 2 0 16,5-2-96-16,-2-1 0 0,5-1-16 0,-2-2 0 16,-2-4-304-16,0-3 128 15,-5-1-128-15,0-3 0 0,0-4 0 0,0 0 0 0,-4 1-240 0,1-1 80 31,3-3-432-31,0-4-96 0,3-1-16 0</inkml:trace>
  <inkml:trace contextRef="#ctx0" brushRef="#br0" timeOffset="17184.75">7474 10389 19455 0,'0'0'1728'0,"0"0"-1376"0,0 0-352 0,0 0 0 0,0 0 4032 0,0 0 752 16,0 0 144-16,-4-11 16 0,4-3-3648 0,4 0-720 15,2 3-160-15,-2-3-32 16,5 3-992-16,0-3-208 0,2 4-32 0,3 1-16 0,0-2 864 0,0 3 0 16,2 1 128-16,0 3 0 0,-2 4 1552 0,4 3 304 15,-2-1 64-15,0 5 16 0,-2 2-272 0,0 5-64 16,2-3-16-16,-2 3 0 0,0 2-816 0,-3 4-176 0,0 4-16 0,-4 1-16 31,0 0-688-31,-3 4 0 0,2 2 0 0,-6-1 0 0,0-2-208 0,0 3 16 0,-6 0 16 0,2 1 0 16,0 0-64-16,-3-2-16 0,0 2 0 0,0 1 0 15,3-1 256-15,-3 0 0 0,1 1 0 0,0 2 160 16,4 1-160-16,-5 2 0 0,2-2 0 0,3-1 0 16,-2-6 0-16,-3 0 0 0,4-1 128 0,1 0-128 31,-3-6 0-31,3-1-192 0,0-5 0 0,-3-2 16 15,5-14-1808-15,0 0-384 0,0 0-64 0,-7-5-10944 0,-2-10-2176 0</inkml:trace>
  <inkml:trace contextRef="#ctx0" brushRef="#br0" timeOffset="17754.58">6974 10567 49247 0,'7'10'2176'0,"-3"-3"448"0,3-2-2096 0,-7-5-528 0,3 6 0 0,1-2 0 0,3 3 304 0,0-5-48 16,1 0-16-16,2 1 0 16,1 0-912-16,0-2-176 15,6-2-48-15,1 2 0 0,0-1-368 0,5 3-80 0,0 1 0 0,7-1-16 0,5-1 1856 0,5 3 368 0,9 2 80 0,1 1 16 16,0 2 720-16,3 3 160 0,0-1 16 0,-3-1 16 15,0 1-976-15,3 2-208 0,5-1-48 0,0 3 0 0,9 0-640 0,-6 3 0 16,3 2 0-16,-6-3 0 0,-5 0 0 0,-5-2 0 16,-2 3 0-16,-7-5 0 15,-2 1-704-15,-4-5-192 0,-1 1-16 0,0-4-16 16,0-3-816-16,-5-1-176 0,-5-3-16 0,-4 0-18800 0</inkml:trace>
  <inkml:trace contextRef="#ctx0" brushRef="#br0" timeOffset="18302.72">8668 10755 5407 0,'7'25'240'0,"0"-6"48"0,0 1-288 0,0 6 0 0,-3 3 0 0,-1-1 0 0,-2 4 9744 0,2 0 1904 0,0 1 368 0,-3 2 80 16,4 0-10000-16,-1-3-2096 0,-2 0-224 0,2-3-144 31,-2 1-1664-31,0-3-336 0,1-4-64 0,1-2 0 16,-3 0 1344-16,0-5 256 0,1 0 64 0,-1-2 16 0,3 0 1616 0,-3-3 320 0,0 0 64 0,0-11 16 15,3 11 48-15,-3-11 16 0,0 12 0 0,0-12 0 16,0 0-672-16,0 0-128 16,0 0-16-16,0 0-16 0,0 0-320 0,0 0-176 15,0 0 192-15,0 0-192 0,0 0 0 0,0 0 0 16,0 0 0-16,0 0-192 0,0 0 192 0,0 0 0 0,-7-6 144 0,0-4-144 0,0-1 368 0,3-3-32 15,-2-3 0-15,2-1 0 0,0-3-80 0,-1-6 0 16,3-5-16-16,-1 0 0 0,1-4-240 0,0 1 0 16,2-1 0-16,0 1-160 0,0 6 160 0,2 4 0 0,3 4 0 0,2-1 0 15,1 2 0-15,2 6 128 0,4 3-128 0,0 3 176 16,0 2-16-16,5 5 0 0,2 5 0 0,0 3 0 31,4 1-160-31,0 6 0 0,4 3 144 0,3 4-144 0,3 4-256 16,4 0-112-16,0 0-16 0,-2-3-16 15,-3 2-1232-15,-4-2-240 0,-5 2-48 0,-2-2-11424 16,-3-1-2272-16</inkml:trace>
  <inkml:trace contextRef="#ctx0" brushRef="#br0" timeOffset="18788.22">9380 10817 51887 0,'8'14'2304'0,"-2"-3"464"0,-2-3-2208 0,-1 6-560 15,-3 3 0-15,-3 4 0 0,-1 5 0 0,-3 5 0 16,0 5-160-16,-4 0 160 16,1 2-1472-16,0-2-160 0,-2 0-32 0,2-1-16 15,-1-3-2240-15,1-4-448 0,2-4-96 0,2 0-16 16,-1-2 2384-16,2-1 480 0,2 0 80 0,3-5 32 0,3 0 2128 0,-2-2 416 0,3 0 96 0,2-3 16 15,-2 3 1744-15,6 0 368 0,1-3 64 0,0-1 0 16,6-2-1472-16,-2 0-320 0,2-1-48 0,2-1-16 0,2 1-768 0,0-3-176 16,7 0-16-16,-3-1-16 0,2-6-672 0,1 2-128 15,-1-6-16-15,-1-6-16 16,-6-2-320-16,0-9-64 0,-1-5-16 0,-7-5 0 16,-1-3-64-16,-7-6-16 0,-5-5 0 0,-6 2 0 15,-5 2 560-15,-1 3 96 0,-8-2 32 0,0 5 0 16,0 5 128-16,0 2 0 0,1 5-144 0,-1 8 144 0,1 4 544 0,4 3 176 0,-1 4 48 0,6 7 0 15,11 0-192-15,-11 15-48 0,4 6 0 0,3 7 0 16,1 8-80-16,3 3 0 0,3 7-16 0,1 4 0 16,0 7 16-16,6 0 0 0,1 1 0 0,3-5 0 15,0-6 224-15,2-1 48 0,0-3 16 0,0-1 0 16,-5-9-400-16,1-2-80 0,-1-6 0 0,1-4-16 16,-5-3-240-16,-3-7 0 15,-4-11 0-15,0 0 0 16,0 0-800-16,0 0-208 0,0 0-32 0,-4-16-13472 15,4-8-2688-15</inkml:trace>
  <inkml:trace contextRef="#ctx0" brushRef="#br0" timeOffset="19220.72">9904 11069 1311 0,'10'14'0'0,"-4"-6"128"0,3 2-128 0,-2 1 0 0,0 0 0 0,0 3 0 15,0 0 9344-15,-3 4 1856 0,3-2 384 0,-4 3 64 16,1 1-8784-16,1-1-1760 0,-3 1-336 0,2 1-80 0,-4-1-496 0,3-1-192 15,-1-5 128-15,0-1-128 16,-2 0-352-16,3 0-160 0,-3-13-16 0,0 0-16 16,0 0-1888-16,0 0-368 0,0 0-80 0</inkml:trace>
  <inkml:trace contextRef="#ctx0" brushRef="#br0" timeOffset="19357.95">9783 10429 40431 0,'7'17'3584'0,"-3"-3"-2864"0,0 0-576 0,-1 5-144 16,0 2 1920-16,-2 0 368 0,-1 0 64 0,-1-1 16 15,-2 3-1776-15,3-2-336 0,0 1-80 16,0 1-22096-16</inkml:trace>
  <inkml:trace contextRef="#ctx0" brushRef="#br0" timeOffset="19493.09">9915 10556 44575 0,'0'0'3968'0,"10"7"-3184"0,1-3-624 0,-11-4-160 0,9 9 1072 0,-2-1 176 16,0 3 32-16,-2 3 16 0,2 4-1008 0,-3 3-288 15,-1 4 0-15,1 4 128 16,0 3-960-16,-1 2-208 0,1 4-48 0,1 1-12880 16,0 0-2592-16</inkml:trace>
  <inkml:trace contextRef="#ctx0" brushRef="#br0" timeOffset="19721.49">10080 11122 40895 0,'0'0'1808'0,"10"4"368"0,-1 0-1728 0,-9-4-448 0,12 3 0 0,-12-3 0 15,0 0 1696-15,7 0 256 0,-7 0 48 0,0 0 16 16,0 0-1440-16,6-7-272 0,-4-5-64 0,1-1-16 31,-2-4-768-31,2 2-160 0,0-3-16 0,1 1-16 16,3-5-32-16,3 1-16 0,1-7 0 0,3 3 0 0,4 0 368 0,0 3 80 0,3 1 16 16,-2 4 0-16,8 2 624 0,-2 3 128 0,0 3 16 0,0 4 16 15,0 5 608-15,0 7 112 0,3 0 32 0,1 6 0 16,-1 4-192-16,-1 1-48 15,3 4 0-15,0 3 0 0,-1 2-544 0,-1 2-112 0,0 0-32 16,-3 2 0-16,-4-2-288 0,0-4 0 0,-3 0 0 0,-7-2 0 31,0-2-1312-31,-1-5-224 0,-2-2-32 0,-1-5-13136 0,-7-9-2624 0</inkml:trace>
  <inkml:trace contextRef="#ctx0" brushRef="#br0" timeOffset="19795.18">10877 10985 6959 0,'0'0'304'0,"7"6"80"0,0 1-384 0</inkml:trace>
  <inkml:trace contextRef="#ctx0" brushRef="#br0" timeOffset="19958.55">11138 11134 51663 0,'39'42'2288'0,"-18"-17"464"0,-3 3-2192 0,-4-3-560 0,-6-4 0 0,-8-3 0 16,-8-5-400-16,-3-6-192 0,-6-2-48 0</inkml:trace>
  <inkml:trace contextRef="#ctx0" brushRef="#br0" timeOffset="20090.18">10916 10746 51263 0,'25'18'2272'0,"-11"-4"464"0,0-5-2192 0,-5 3-544 0,-9-12 0 0,2 11 0 15,-2-11-720-15,0 0-256 0,2 9-48 0</inkml:trace>
  <inkml:trace contextRef="#ctx0" brushRef="#br0" timeOffset="20411.4">11237 10716 41055 0,'15'14'1824'0,"-5"-1"368"0,1 4-1744 0,-1-2-448 0,-2 3 0 0,-1 3 0 0,0 3 0 0,0 1 0 15,0 0 0-15,0 3 0 16,0 1-1024-16,0 0-144 0,0 2-32 0,1-5 0 16,2 1-208-16,-3-5-32 0,-3-4-16 0,3-4 0 0,-3 0 1024 0,-1-3 208 0,-3-11 32 0,0 0 16 15,0 0 176-15,0 0 0 0,0 0 160 0,0 0-160 16,-4-11 0-16,-3 0-256 0,2 1 16 0,0-5 16 15,1 0 16-15,1-2 0 0,6 0 0 0,-3-1 0 16,4 1 352-16,1 2 80 0,4 1 16 0,0 0 0 16,3 4 464-16,2 3 112 0,4 2 16 0,2 2 0 15,1 3 720-15,2 3 160 0,0 4 16 0,-1 4 16 16,4 3-672-16,1 4-144 0,1 4-32 0,0 3 0 0,1 0-256 0,3 2-64 31,-3 2-16-31,3-1 0 0,-1-2-112 0,-3 0-32 0,1-3 0 0,-4-3 0 31,-7-1-2720-31,3-1-528 0</inkml:trace>
  <inkml:trace contextRef="#ctx0" brushRef="#br0" timeOffset="20828.88">12466 10817 32943 0,'34'-16'1456'0,"-15"8"304"0,1 0-1408 0,-3 3-352 0,-6 0 0 0,-4 3 0 16,-7 2 3104-16,0 0 544 0,3 12 128 0,-9 3 0 0,-5 9-3088 0,-3 8-688 15,-6 7 0-15,-7 7 0 32,-8 1-1344-32,-4 2-192 0,2-5-16 0,-2 2-16 15,5 0-2320-15,0-4-464 0,9-3-80 0,1-7-32 0,6-5 1360 0,4-3 272 0,6-6 48 0,1-4 16 0,7-14 4368 0,0 0 864 0,0 0 176 0,8 7 48 16,3-7 2000-16,3-3 416 0,0-4 80 0,3-4 0 31,1-6-2928-31,7-3-592 0,4-7-112 0,4-6-16 0,-1-3-1216 0,2 1-320 0,-1-1 128 0,1-3-128 31,-2 0-960-31,-2 7-256 0,-2 1-32 0,-3 9-16 0,-6 7-80 0,-2 5 0 16,-3 7-16-16,-3 9 0 0,-1 1 368 0,-5 5 80 16,1 8 16-16,-2 2 0 0,-4 6 896 0,0-2 352 0,0 2-16 0,-4 3 0 15,4 2-336-15,0 2 0 0,1-3 0 0,5 2 0 16,-2-2-1408-16,7 3-192 16,6 0-32-16,1 4-16 15,3-3 528-15,4 4 96 0,4 2 32 0,3 0 0 0,7 1 3344 0,3 4 656 0,3 9 144 0,-6 4 32 16,-4 4-448-16,-13 5-96 0,-5-1-16 0,-17 3 0 15,-10 0-1520-15,-12-4-304 0,-17-4-64 0,-11-3-16 16,-10-6-1136 0,-6-10-224-16,-5-11-64 0</inkml:trace>
  <inkml:trace contextRef="#ctx0" brushRef="#br0" timeOffset="21379">14177 10688 38879 0,'-35'-4'1728'0,"3"0"336"0,-10 1-1648 0,2 1-416 0,-2-3 0 0,-1 3 0 0,0 0 896 0,-1 2 112 16,5 0 16-16,2 2 0 0,-4 0-768 0,5 5-256 15,1 0 144-15,3 2-144 0,3 2 0 0,4 3 0 16,1 0 0-16,9 2 0 0,4 2 480 0,4 1 16 31,0 2 0-31,4 1 0 0,3 2 304 0,3-2 64 16,1-1 16-16,4-2 0 0,5-2-288 0,1-3-48 15,1-7-16-15,3-3 0 0,3-4-304 0,4-4-64 0,3-3-16 16,4-4 0-16,4-6-144 0,0 2 0 0,2-5 0 0,1 2 0 0,2 3-272 0,0-2 64 16,7 4 16-16,5 4 0 0,0 5 576 0,-3 4 128 15,-4 4 32-15,-7 5 0 0,-8 5 80 0,-8 6 16 16,-5 4 0-16,-8 5 0 0,-6 7-432 0,-8 6-80 16,-6-2 0-16,-5 2-128 0,-10-3 0 0,-3-5-192 15,-8-2 0-15,-3-6 0 0,-7-4-48 0,3-5 0 16,1-4 0-16,0-4 0 15,4-2-672-15,4 0-144 0,-3-4-32 0,5 1 0 16,0 1-160-16,4 2-32 0,7-5-16 0,6 4 0 31,1-1-688-31,14-5-128 0,0 0-16 0,0 12-16 16,1-3 944-16,6 0 192 0,6-2 48 0,0-3 0 0,3-1 768 0,2-3 192 0,3 0 0 0,0-3-14560 16</inkml:trace>
  <inkml:trace contextRef="#ctx0" brushRef="#br0" timeOffset="21681.65">14231 11258 9663 0,'14'2'864'0,"4"-2"-688"0,-4 0-176 0,-3-2 0 15,-1 0 6592-15,-3 0 1296 0,0 0 256 0,-1-5 48 16,-1-2-6080-16,-1-1-1216 0,1-1-240 0,2-3-48 16,-2-2-800-16,4 0-176 15,-2 0-16-15,6-11-16 0,1 2 400 0,-5 7 0 16,3-3 0-16,4 0 0 0,-1-4 128 0,2-3 128 0,1 0 0 0,-1 2 16 16,1-2 1200-16,0 0 224 0,3-1 48 0,-3 4 16 15,3 0-464-15,-6 4-80 0,-1-2-32 0,-4 5 0 16,-6 2-656-16,-4 4-128 0,-3 1-16 0,3 11-16 15,-11-3-368-15,-7 5 0 0,-3 3-160 16,-1 9 160 0,-3 2-464-16,-3 5 16 0,-3 1 0 0,0 3 0 0,-1 1-576 0,-3 4-128 0,3-2 0 0,-4 2-16 15,4 1-176-15,6-3-16 0,6 1-16 0,2-4 0 0,4-1 1248 0,4-2 128 0,9-1 256 0,1-3-64 16,4-3 1072-16,4 2 208 0,5-1 64 0,5 0 0 16,3-2-640-16,8-3-128 0,5-1-32 0,1-2 0 15,1-3-464-15,2-3-80 0,2-2-32 0,5-4 0 47,9-1-528-47,-1-4-96 0,4-2-32 0,-7-1 0 0,-2-2-2768 0,-9 1-544 0,-5 1-112 0</inkml:trace>
  <inkml:trace contextRef="#ctx0" brushRef="#br0" timeOffset="22078.5">14919 9256 37663 0,'22'39'3344'0,"2"5"-2672"0,-2 12-544 0,-7 8-128 16,-2 9 2752-16,-5 7 512 0,-2 3 96 0,-2 9 32 16,-4 5-4032-16,0 9-784 15,0 4-176-15,-3 5-16 16,6-3-3248-16,-3-3-640 0,0-6-128 0,1-9-16 15,5-9 1680-15,1-11 320 0,4-13 80 0,-1-5 16 0,2-10 6752 0,1-3 1360 0,2-11 272 0,-4-3 48 0,0-4-976 0,-4-4-208 16,-1-5-48-16,-6-16-10480 16,-10 5-2096-16,-5-10-416 0</inkml:trace>
  <inkml:trace contextRef="#ctx0" brushRef="#br0" timeOffset="22300.73">14414 10677 30575 0,'19'14'2720'0,"-3"-3"-2176"0,-2-4-544 0,0 0 0 0,0 0 5584 16,-6-5 1008-16,-8-2 208 0,17-2 48 0,1 0-5392 0,3-5-1072 15,5-5-224-15,9-2-32 16,11-6-848-16,1-3-176 16,6-7-16-16,0 0-16 15,0 1-976-15,-1 1-192 0,0 3-32 0,-2 1-16 0,4 9 1216 16,-1 0 240-16,7 1 48 0,-8 1 16 0,-2 2 624 0,-6 0 320 0,-3 0-48 0,-6 4-12976 31,-10 0-2592-31</inkml:trace>
  <inkml:trace contextRef="#ctx0" brushRef="#br0" timeOffset="22695.44">15899 10361 20959 0,'4'11'1856'0,"-1"2"-1472"0,4 2-384 0,-3 2 0 0,3 5 4528 0,1 3 832 16,2 4 160-16,0 6 48 0,1 0-3440 0,0 5-672 15,-1 4-144-15,2 0-32 0,1-1-944 0,-1 3-192 16,1-2-144-16,-2-4 192 0,-3 2-192 0,2-3 0 15,4 0-160-15,-3-7 160 0,3-3-336 0,-3-5 16 16,-1-9 16-16,-3-1 0 0,0-5 432 0,-7-9 64 0,11 5 32 0,-11-5 0 16,0 0 240-16,8-5 48 0,2-1 16 0,-1-7 0 0,-2-6-144 15,0-2-48-15,-1-4 0 0,1-3 0 0,3-4-32 16,-3-3-16-16,0-4 0 0,4 0 0 0,-2 1-288 0,3-1 0 16,-1 0-208-16,-2 3 80 0,1 1 128 0,-2 5-192 15,2 3 192-15,-1 9-192 31,-2 4-720-31,2 7-160 0,0 0-16 0,0 3-16 16,-9 4-1392-16,10 0-288 0,1 0-48 0</inkml:trace>
  <inkml:trace contextRef="#ctx0" brushRef="#br0" timeOffset="22887.46">16968 10407 26655 0,'25'0'1184'0,"-14"0"240"0,-4 0-1136 0,-7 0-288 0,0 0 0 0,-21-4 0 0,-8 4 5120 0,-7 4 976 0,-10 0 192 16,4 7 48 0,-1 6-7888-1,1 5-1584-15,1 9-304 0</inkml:trace>
  <inkml:trace contextRef="#ctx0" brushRef="#br0" timeOffset="23182.73">16322 10906 8287 0,'-1'35'736'0,"4"-14"-592"0,4 4-144 0,7 1 0 15,7 2 7248-15,1-7 1424 0,2-3 288 0,1-4 48 16,1-1-5456-16,2-4-1088 0,4-3-224 0,0-2-32 31,0-8-2672-31,0 1-544 0,0-4-96 0,0-4-32 16,0-3-2112-16,1-4-416 0,1-2-96 0,3-2-16 16,-1 0 2656-16,2-5 528 0,-1 1 96 0,-6-2 32 0,-6 3 1488 0,-7 4 320 0,-7 1 48 0,-1 4 16 15,-6 0 1008-15,-1 2 208 0,-6 2 32 0,0 1 16 16,-5 2-1584-16,1 2-304 0,7 7-64 0,-14-7-16 15,-4 1-416-15,0-1-96 0,1 0 0 0,2 0-16 0,1 2-48 16,0-2-128-16,3 3 192 0,11 4-64 0,-10-2-128 0,10 2-144 16,0 0 144-16,0 0-208 0,6 8 208 0,5 4-176 15,3 2 176-15,1 4-160 0,3 1 320 0,3 6 64 16,0 3 16-16,0 5 0 0,-3 5-240 0,0 5 0 16,0 0 0-16,-4 3-160 0,0 4 160 0,0-1-128 15,-1 3 128-15,-1 1-128 0,-1-6 128 0,0-2 0 0,-4-6 0 16,0-3 128-1,0-8-2048 1,-4-3-416-16,-1-7-80 0,0-4-16 0</inkml:trace>
  <inkml:trace contextRef="#ctx0" brushRef="#br0" timeOffset="23483.07">17164 9153 42847 0,'25'32'1904'0,"-8"-5"384"0,1 10-1840 0,0 6-448 0,-2 10 0 0,0 11 0 0,-2 4 480 0,0 8 0 15,-2 2 0-15,1 2 0 0,3 3-336 0,-6-1-144 0,2 0 128 0,1-1-128 16,-2 3 160-16,4-1-160 0,3-3 192 0,2-8-192 15,-2-2 0-15,0 1 0 0,3-1 0 0,-2-1 0 16,-2-3 128-16,-2-2-128 0,2-4 0 0,-3-4 0 16,-3-5 0-16,-4-5 160 0,0-4-160 0,-3-9 128 15,-1-2-1968 1,-1-6-400-16,3-4-64 0</inkml:trace>
  <inkml:trace contextRef="#ctx0" brushRef="#br0" timeOffset="23705.71">17898 10817 25055 0,'18'9'1104'0,"-7"-2"240"0,-3 2-1088 0,2-2-256 0,-6 0 0 0,2 1 0 0,-2 5 5616 0,-3-1 1056 15,2 8 224-15,0-1 32 0,1 5-5440 0,-4 2-1088 16,3 2-208-16,-2 0-64 16,5 0-3104-16,5-9-624 15</inkml:trace>
  <inkml:trace contextRef="#ctx0" brushRef="#br0" timeOffset="23829.05">17741 9958 15599 0,'-25'-10'1392'0,"7"6"-1120"0,-3 0-272 0,0 4 0 0,-1 0 2496 0,1 1 432 16,3 6 80-16,0 3-9456 16,4-3-1888-16</inkml:trace>
  <inkml:trace contextRef="#ctx0" brushRef="#br0" timeOffset="24489.58">18490 10300 20959 0,'0'0'1856'0,"0"0"-1472"0,-14 7-384 0,-4 4 0 16,4 0 3584-16,-4 6 656 0,-3 2 128 0,-1 5 32 0,-2 4-3264 0,3 8-656 16,2 0-128-16,0 10-32 0,3 2-320 0,2 3 0 15,5 3 0-15,9-1 0 16,2 2-1216-16,5-1-272 0,7 2-48 0,2-3-16 15,3-6 528-15,3-2 128 0,2-6 0 0,1-2 16 0,0 3 1456 0,4-6 272 0,3-2 64 0,4-4 16 16,3-1 1056-16,3-6 224 0,1-3 32 0,-1-7 16 16,-5-4-592-16,-5-4-128 0,1-10-32 0,-6-4 0 15,-5-12-928-15,-4-9-176 0,-7-10-32 0,-1-11-16 16,1-6-576-16,-8-6-112 0,-2-3-32 0,-5 0 0 16,-4-3 224-16,-2-3 144 0,-4-4-192 0,-7-3 192 15,-1-3 0-15,-3 5 0 0,0-3 0 0,-8 1 0 0,-4-3-192 0,-1 3 64 16,1-1 128-1,-2 1-208-15,2 2 208 0,1 5 0 0,8 6 0 16,3-1 0-16,3 5 0 0,5 7 0 0,6 6 0 0,0 10 0 0,5 9 0 0,5 8 0 16,5 12 0-16,0 2 160 0,6 6 416 0,1 4 64 15,0 8 32-15,3 6 0 0,3 4-176 0,1 13-48 16,3 8 0-16,1 11 0 16,6 10-448-16,-1 8 0 0,5 4-208 0,-2 3 64 0,2 7 144 0,0 3 0 15,-6-3 0-15,-1-1 0 0,-3-6 0 0,-4-5 0 16,-1 0 0-16,-7-9 0 0,2-1 0 0,-2-6 0 15,-3-2 0-15,0-5 0 0,0-1 0 0,0-9 0 0,4-5 0 0,-4-5 0 16,-3-6 0-16,3-3 128 0,3-4-128 16,-2-2 0-16,2-8-128 0,-10-4-112 0,14 0-16 0,-3-9 0 31,0-5-2112-31,-1-6-416 0,2-6-96 16,1-13 0-16</inkml:trace>
  <inkml:trace contextRef="#ctx0" brushRef="#br0" timeOffset="24904.88">18876 8930 46991 0,'0'0'2080'0,"7"12"432"0,-1-1-2000 0,-5 3-512 0,2 2 0 0,0 0 0 0,-3 5 224 0,0-3-48 16,1 0-16-16,2-2 0 0,-3 0-160 0,3 1 0 15,1-2-160-15,0-1 160 0,3 0 0 0,3-5 0 16,1 0 0-16,3-2 0 0,1 0 0 0,2-5 0 16,2-4 208-16,7 2-64 0,1-2-16 0,8-3 0 15,9-2 0-15,-3-2 0 0,4 0 464 0,0 2 96 0,-5 2 16 16,-4 1 0-16,-4 1-240 0,-1 4-32 0,-6 3-16 0,0 1 0 15,-4 2-272-15,0 7-144 0,-3-1 160 0,-7 8-160 16,0 4 0-16,-1 8-160 0,-6 4 0 0,1 8 0 16,-3-1 160-16,-2 9-160 0,-4 7 160 0,1 0-160 15,-1-3 160-15,1-7-208 0,-4-2 80 0,3-4 128 16,-3 0 0-16,3-8 0 16,-3-1 0-16,0-6 0 0,0-1-240 0,0-3 80 15,3-3 16-15,-3-1 0 16,0-7-2336-16,0 0-464 0</inkml:trace>
  <inkml:trace contextRef="#ctx0" brushRef="#br0" timeOffset="25122.26">19563 11148 40431 0,'0'0'3584'0,"0"0"-2864"0,0 0-576 0,0 0-144 0,0 0 1856 0,-15-4 352 0,1-3 64 0,0-3-22544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4T17:53:30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12363 5140 39791 0,'-7'-17'1760'0,"0"9"368"0,-2-3-1696 0,0 2-432 0,-1 1 0 0,-1-2 0 31,3-2-1088-31,-2-1-288 0,-1-1-64 0,1-1-16 0,3-6 368 0,-1 3 80 0,-2-6 16 16,3-1 0-16,0 0 1168 0,3 0 224 0,1-2 48 0,3 4 16 0,-1 0 128 0,2 5 32 16,2 2 0-16,0 4 0 0,-2 1 864 0,-1 11 176 15,0 0 48-15,0 0 0 0,0 0-592 0,0 0-112 16,0 0-32-16,0 0 0 0,0 0-400 0,0 0-64 15,4 14-32-15,2 0 0 0,-5 2-304 0,2-1-176 0,-3-1 192 0,0-2-192 16,0-12 160-16,0 16-160 0,0-16 128 0,0 14-128 16,0-14 128-16,0 0-128 0,0 0 128 0,0 0-128 15,0 0 384-15,0 0-16 0,-3-12 0 0,2 0 0 16,1-1 176-16,0-1 32 0,0 1 16 0,0 1 0 31,-3 1-272-31,3 1-48 0,3 1-16 0,-3 9 0 16,0 0-256-16,0 0 160 0,8-4-160 0,-8 4 128 0,13-3-128 0,-13 3 0 15,11 3 0-15,0 3 0 0,-1 1 0 0,-10-7-192 16,11 9 64-16,-4 1 128 0,0-1 0 0,0 0 0 16,-7-9 0-16,0 0 0 0,1 11-176 0,-1-11 176 15,0 0-128-15,0 0 128 0,3 12 0 0,-3-12 0 16,0 0 0-16,0 0 0 0,0 0 0 0,0 0 0 0,7 9 0 0,-7-9 128 16,9 9-128-16,-9-9 0 0,9 7 128 0,-9-7-128 0,9 12 0 15,-2-1 0-15,0 0-192 0,0 1 64 0,0 1 128 0,2 1 0 16,-2-2 0-16,0 4 0 0,0-2 0 0,2 1 0 15,0-1 0-15,-2 0 0 0,4-3 0 0,1 0 0 16,-5-1 0-16,2-3 0 0,3 0 0 0,-1 0 0 31,-2 0 0-31,4 0 0 0,1-3 0 0,3-3 0 0,-3 1 0 0,1 2 0 16,2-3 0-16,1 5 0 0,0-2 0 0,-3 3 0 16,3 0 0-16,-1 0 0 0,0 1 128 0,1 2-128 15,-3-3 0-15,2 4 0 0,1 3 0 0,0 0-128 16,0-3 128-16,-1 3 0 0,1 0 128 0,2 0-128 0,1-1 0 0,0-1 0 15,1-1 0-15,2 3 0 0,-4-5 0 0,3 0 0 16,-2-2 0-16,0 0 0 0,1 0 0 0,2-2 0 16,1 1 0-16,0-1 0 0,-3-3 0 0,-1 1 0 15,1-1 0-15,2-2-128 0,-2-2 128 0,-1 2 0 16,2 0 128-16,0 4-128 0,0-2 0 0,0 1 0 0,2 1 0 16,2 0 0-16,1 2 0 0,-3-2 0 0,4 0 0 0,2 1-128 15,-3 0 128-15,1 2 0 0,-1 0 0 0,4 0 0 16,0 0 0-16,0-3 0 0,-3 3 0 0,3-3 0 15,-2 1 0-15,0 0 0 0,-3 2 0 0,1 0 0 0,1-2 0 16,-1 1 0 0,0 1 0-16,-2-3 0 0,1 0 0 0,-2-1 0 15,0 0 0-15,0-2 0 0,0 2 0 0,-3-3 0 16,3 0 128-16,3-3-128 0,0 2 0 0,0 1 0 0,1 0 0 0,1 0 0 16,0 0 0-16,2 0 0 0,0 0 0 0,5 0 0 15,-1 0 0-15,3 0 0 0,3 1 0 0,-3 2 0 16,1-2 0-16,-1 2 0 0,-3 0 0 0,2-2 0 15,2 2-176-15,-3 0 176 0,0-2-208 0,0 1 80 16,-3-1 128-16,3 2 0 0,-1-6 0 0,-1 2 0 16,-2-1 0-16,2 1 0 0,1-3 0 15,-1 1 0-15,-3-3 0 0,0 1 0 0,-4-2-128 0,4 0 128 16,2 1 0-16,1 1 0 0,-3-1 0 0,1 2 0 16,2-3 0-16,1 3 0 0,3-1 0 0,3 3 0 0,-2-1 0 0,5 0 0 15,0-1 0-15,-1 2 128 0,0 0-128 0,-1 2 0 16,3-4 0-16,-3-2 0 0,3 0 0 0,0 4 0 0,-3-4 0 0,0 2 0 15,3 0 0-15,3-3 0 0,-1-2 0 0,-5 2 0 32,-1 2 0-32,-3-2 0 0,0 0 0 0,-3 0 0 15,0 0 0-15,-1 3 0 0,0 0-128 0,-3-1 128 16,0 0 0-16,1 1 0 0,2 1 0 0,-1 1 128 0,1-3-128 16,1-1 0-16,3 3 0 0,-1-5 0 0,-2 1 0 0,0 2 0 15,3 0 0-15,0-2 0 0,-3 3 0 0,2 1 0 16,0 1 0-16,1 0 0 0,2 2 0 0,0 0 0 15,4 0 0-15,-1 0 0 0,5-3 0 0,-6 2 0 16,-1-2 0-16,1 1 0 0,-1 0 0 0,-3 2 0 16,1-3 0-16,-3 3 0 0,2 0 0 0,0 3 0 0,0-3 0 0,3 0 0 15,-3 0 0-15,4 0 0 0,3-3-128 0,-3-1 128 16,-2-3 0-16,3 0 0 0,-1 2 0 0,1-1 0 16,2 3 0-16,-3-1 0 0,-1 4 144 0,4-3-144 0,4 1 0 0,-3-3 0 15,3 1 0-15,-1-3 0 0,-1 0 160 0,0 0-160 16,0 3 128-16,1-1-128 0,-2 0 0 0,2 3 0 31,1 0 0-31,3 2 0 0,-2-3 0 0,2 2 0 16,0-5 0-16,0 2 0 0,-1 0 0 0,0-2 0 15,-2 5 0-15,-4-2 0 0,1 2 0 0,3 1 0 16,3 0 0-16,-3 0 0 0,3-2 0 0,-2 1 0 0,-5-2 0 0,1 2 0 16,2-2 0-16,-3 0 0 0,1 3 0 0,2 0 0 15,-3 0 0-15,4 0 0 0,0 0 0 0,1 0 0 16,-1 0 0-16,-3-1 0 0,2-2 0 0,-3 2 0 0,4-1 0 0,-4 1 0 15,4 1 0-15,-2 0 0 0,3 0 0 0,-1 1 0 16,3-1 0-16,-1 0 0 0,1 0 0 0,-4 0 0 16,1 2 0-16,0 2 0 0,0-3 0 0,-4 2 0 15,0 0 0-15,0 1 0 0,2 3 0 0,2-3 0 0,-1 3 0 0,-2-4 0 16,3 1 0-16,-1 0 0 0,1 1 0 0,-2 0 0 16,0-1 0-16,-2 3 0 0,-1 0 0 0,4 0 0 15,0 0 0-15,1 0 0 0,4-5 0 0,-5 0 0 16,1-2 0-16,0 3 0 0,1 1 0 0,-1-1 0 15,-4 1 128-15,1 0-128 0,-1 3 0 0,3-2 128 16,1 0-128-16,0-3 0 0,3 0 0 0,-5-2 0 16,0 0 0-16,0 0 0 0,1 0 0 0,-3 0-176 15,1 3 176-15,-4 1 0 16,2 0 128-16,-1 1-128 0,5-3 0 0,-3 1 0 16,-2-1 0-16,-1-2 0 0,-4 0 0 0,-4 0 0 15,1 0 0-15,-4 0-128 0,-3 0 128 0,-1 0 0 0,0 0 0 0,-6 2 0 16,-1-2 0-16,-3 0 144 0,-2 0-16 0,0 0-128 15,-2 3 208-15,0-3-64 16,0 0-16-16,-3 2 0 0,0 0-128 0,-1 0 0 16,1-2 0-16,-4 1 0 0,5 1 0 0,-12-2 0 0,8 2 0 0,-8-2 0 0,10 3 0 0,-10-3-144 15,9 4 144-15,-9-4-208 16,0 0-800-16,0 0-144 16,7 5-48-16,-7-5-20496 0</inkml:trace>
  <inkml:trace contextRef="#ctx0" brushRef="#br0" timeOffset="2018.32">1130 6245 19455 0,'0'0'1728'0,"0"0"-1376"0,0 11-352 0,0-11 0 0,-1 12 1984 0,-2 0 320 15,3-12 64-15,-7 11 0 16,7-11-1728-16,-7 11-368 0,0-1-64 0,0-3-16 0,7-7 384 0,-8 6 80 16,-2-4 16-16,2 1 0 0,1-3 256 0,-6 0 48 15,5-3 16-15,-2 1 0 0,3-5-640 0,-1 1-128 16,1 3-32-16,-3-4 0 16,10 7 192-16,-7-7 48 0,1-1 0 0,4 2 0 0,2 6 304 0,0 0 64 15,-7-7 16-15,7 7 0 0,-5-6-368 0,5 6-64 0,0 0 0 0,-5-7-16 16,5 7-48-16,0 0 0 15,-2-12 0-15,0 4 0 0,-1 1-320 0,3 7-240 16,3-11 48-16,-3 11 0 16,2-10-208-16,5 0-48 0,0-1 0 0,5 0 0 15,-1 0-16-15,3-2-16 0,-3 1 0 0,0-2 0 0,2 0 480 0,-2 3 0 16,0 1 0-16,0 2 0 0,-1 1 0 0,1 1 208 0,-1 2-16 16,1 3 0-16,-3-1 16 0,-8 2 0 0,11 6 0 0,-1-2 0 15,0 3-208-15,-5 3 0 0,2 1 128 0,0 3-128 16,0-2 0-16,0 1 0 15,3-1-192-15,-3 1 192 0,0-5-144 0,0 2 144 16,1-3 0-16,2 0-144 0,-2-6 144 0,2-1 0 0,1-1 0 0,-1-5 128 16,3-1 48-16,1-1 16 0,0-3 0 0,-1-2 0 15,1 1 16-15,-2-2 16 0,2 0 0 0,-1 0 0 16,-1 3 48-16,-1 0 16 0,1 1 0 0,1 3 0 0,-1-1-112 0,0 2-32 16,-4 2 0-16,2 3 0 0,1 1 80 0,3 1 16 15,-3 2 0-15,3 1 0 0,1-1-240 0,2 2 128 16,-3 1-128-16,1 1 0 0,-1-3 0 0,3 3 0 15,1 0-128-15,0 0 128 0,3 0-192 0,-3-3 192 16,3 3-192-16,-3-4 192 0,3-2 0 0,-1-1 0 16,1-1 0-16,-1-5 0 0,6-1 0 0,-3 0 0 15,4-1 128-15,1 1-128 0,4-4 128 0,0-2-128 16,-3 2 0-16,6 0 144 0,0 0-144 0,2 1 0 16,5 2 0-16,-3-2 0 15,0 6 0-15,-3-3 0 0,-1 3 0 0,2-3 0 16,-3 0-160-16,3 0 160 0,-3 0 0 0,3 3-144 15,-4-3 144-15,1 1 0 0,-1 0 0 0,2 1 0 0,-2-1 0 0,2 1 128 0,0-2-128 0,-3 0 176 16,4-2-176-16,-4 2 0 0,-4-4 0 0,2 2 0 16,2-3 0-16,-3 1 0 0,2 1 0 0,-2 1 0 15,6 0 0-15,-3 0 0 0,0 0 0 16,1 2 0-16,2 2 0 0,-3 1 0 0,3-1 0 0,-1 1 0 16,-2-1 0-16,0 0 0 0,0 3 0 0,-3-3 0 15,-2 1 0-15,-1-1 0 0,-1-1 0 0,3 1 0 16,-3-1 0-16,0 3 0 0,3-1 0 0,-3 1 0 15,0-1 0-15,0 1 0 0,-4 3 0 0,2-3 0 16,0 2 0-16,0 1 0 0,4-6 0 16,1 6 0-16,2 3 0 0,-3-3 0 0,3-4 0 0,-2-2 0 0,4 5 0 0,0-3 0 15,0 3 0-15,-3 1 0 0,3 1 0 0,0 0 0 16,0 2 144-16,0-3-144 0,0 4 320 0,0 0-16 16,1 2 0-1,1-2 0-15,3 3-304 0,2 0 0 0,0 0 0 0,0-3 0 16,0 3 0-16,-3-5 0 0,-7 0 0 0,1 1 0 15,0-3 0-15,-2-3 0 0,-3-1 0 0,2 1 0 16,1 2 0-16,-5-2 0 0,2-1 0 0,0 4 0 16,-2-3 0-16,0 2 0 0,3 0 0 0,-1 1 0 15,1 0 0-15,2 0 0 0,0-2 0 0,1 2 0 16,3 3 0-16,-4 1 0 0,0-4 0 0,1 0 0 16,-1 4 0-16,-1-1 0 0,3-2 0 0,-3 4 0 0,1 2 0 0,0 0 0 15,1-2 0-15,-4 2 0 0,3 4 0 0,0-2 0 16,1 0 0-16,-1-2 0 0,4-2 0 0,0-1-192 0,0 1 16 0,-3-3 16 15,-1-2 160-15,-3-2 0 0,0 2 0 0,0-2 0 16,-4 0 0-16,2 2 224 0,0-1-48 0,2-1-16 16,-2 0-160-16,-1 0 0 0,3 2 0 0,2 0 0 15,-2 0 0-15,-3 2 0 0,2 0 0 0,1 0 192 16,0 3-192-16,1-3 0 0,2 1 0 0,0-1 0 16,-3 2-160-16,2-1 160 15,-1-3 0-15,-1 2-144 0,0-2 144 0,-4 2 0 16,2-2 0-16,-2 0 0 0,1 0 0 0,2 0 0 0,1 0 0 0,-3 0 0 15,-1 2 0-15,4-2 0 0,-3 0 0 0,2 1 0 16,1-1 0-16,-4 2 0 0,1 0 128 0,1-2-128 16,0 2 256-16,-2-1 0 0,-1-1-16 0,-1 2 0 15,-1 0-240-15,-4-2 0 0,2 0 0 0,-5 0 0 16,0 0 192-16,1 0-16 0,0 0 0 0,-1 0 0 16,5 2-176-16,-4-2 0 0,-1-2-192 0,0 2 192 15,0-2 0-15,-1 0 0 0,0 1 144 0,1-1-16 0,-3 2-128 16,-8 0 0-16,13 0 128 0,-2-2-128 0,0 0 0 0,-1 2 0 15,1-1 0-15,0 1 128 0,-1 0-128 0,1 0 0 16,3 0 0-16,-3 1 0 0,0 1 0 0,0 0 0 16,2-2 0-16,-1 0 0 0,1 0-176 0,0-2 0 0,0 0 0 15,1-1 0-15,3 1-16 0,1 0 0 0,0-1 0 0,7 1 0 47,3 0-256-47,2 2-64 0,-2-2-16 0,4 2 0 0,1-2-288 0,2 4-48 0,0-2-16 16,1 0-17488-16</inkml:trace>
  <inkml:trace contextRef="#ctx0" brushRef="#br0" timeOffset="-62649.55">4316 7706 1311 0,'0'0'0'0,"0"0"128"0,0 0-128 0,0 0 0 0,0 0 0 0,0 0 0 0,0 0 4976 0,0 0 976 16,0 0 192-16,0 0 32 0,2 14-4176 0,-2-14-832 15,5 11-160-15,1 0-48 0,-6-11-624 0,7 14-128 16,-7-14-16-16,7 10-16 0,-7-10-176 0,0 0 0 15,0 0 0-15,0 0 0 16,0 0 176-16,0 0 0 0,0 0 0 0,0 0 0 0,0 0 336 0,0 0 80 16,0 0 16-16,0 0 0 0,-9-2 592 0,9 2 112 15,0 0 32-15,0 0 0 0,0 0-512 0,0 0-112 0,0 0-16 0,0 0 0 16,0 0-384-16,0 0-64 0,2-5-32 0,-2 5 0 16,0 0-224-16,12-3 0 0,-1 0-192 0,-1 2 192 15,1 1 0-15,0 0 0 16,0 0 0-16,2 1 0 0,2 2 0 0,-1-3 0 0,0 0 0 0,-3 0 0 31,3 0 0-31,0 0 0 0,1 0 0 0,2 3 0 0,1-6 0 0,0 3 0 16,-4 0 0-16,4 0 144 0,0 0 48 0,3 0 16 15,0 0 0-15,4 0 0 0,0-4 0 0,5 4 0 16,-3-4 0-16,5 2 0 0,1 1-64 0,-1 1-16 16,4-4 0-16,3 1 0 0,0 0-128 0,0 0 0 15,4 2 0-15,-4-3-176 0,0 1 176 0,4 0 0 16,3 3 128-16,5 3-128 0,2 0 0 0,1 1-160 0,9 3 16 0,-2 0 0 15,3 0 144-15,-4 1 0 0,-3 2 0 0,-7 0 0 16,-2-2 0-16,-2 2-160 0,-3 1 160 0,-1-4-208 16,-7 0 352-16,1 0 80 0,-4 0 16 0,-4-2 0 15,1 1-96-15,-4-5-16 0,0 2 0 0,-2-3 0 16,0-3 336-16,0 2 64 0,0-5 16 0,0 1 0 0,0-2 288 0,0 0 64 16,-1-3 16-16,5 2 0 0,2-2-320 0,3 3-64 0,4-4-16 0,0 4 0 15,3 1-368-15,3 2-144 0,-1 0 0 0,0 1 144 16,5 2-144-16,-5 1-176 0,1 0 48 0,-7 1 0 15,-2 2 128-15,-2 0 0 0,-2 1 0 0,-4-1 0 16,0 1-128-16,-4-4 128 0,-3 1-128 0,-4-1 128 31,-3 0-704-31,-11 0-64 0,7-1-16 16,-7 1-19584-16</inkml:trace>
  <inkml:trace contextRef="#ctx0" brushRef="#br0" timeOffset="-61284.7">14291 7830 4079 0,'0'0'368'0,"0"0"-368"0,0 0 0 0,0 0 0 16,0 0 5120-16,0 0 944 0,0 0 192 0,0 0 32 16,0 0-8064-16,0 0-1616 0</inkml:trace>
  <inkml:trace contextRef="#ctx0" brushRef="#br0" timeOffset="-60691.23">14344 7859 8287 0,'0'0'736'15,"0"0"-592"-15,0 0-144 0,0 0 0 0,0 0 3440 0,0 0 656 0,0 0 128 0,11 3 16 16,-11-3-2864-16,12 4-576 0,-1-4-112 0,-2 3-32 15,3 1-272-15,-4 0-64 0,5-1-16 0,-5 1 0 16,3 3 64-16,2-3 16 0,-2 2 0 0,3 0 0 16,1 1 64-16,2-2 0 0,1-1 16 0,3 3 0 15,-3 0-32-15,0 0-16 0,-1 0 0 0,1-5 0 16,1 0-208-16,-1 0-32 0,2-1-16 0,-5-1 0 0,2-3 32 0,-3 1 16 16,4-3 0-16,0 1 0 0,-2-3 688 0,0 0 144 15,2 0 32-15,1 0 0 0,-1-1-96 0,0 1-16 16,3 1 0-16,2 2 0 0,0 0-544 0,2 1-112 15,0-4-32-15,3 3 0 0,1-1-272 0,3 3 0 16,3-3 0-16,-3 3 0 0,1-2 0 0,2 1 0 16,-3-1 0-16,0 1-144 0,1 0 144 0,-1 2 0 0,0 1 0 0,0-3 0 15,3 2 0-15,-3-1 0 0,1 2 0 0,2 0 0 16,1-1 0-16,0-3 0 0,3 1 0 0,0-1 0 16,1 1 0-16,-3-1 0 15,-1-2 128-15,-4 2-128 0,2 0 192 0,-2 0-48 16,0 1 0-16,0-1 0 0,0-2-16 0,-1 2 0 0,1 0 0 0,0-2 0 15,0 2-128-15,1 3 0 0,5-1 0 0,-2 1 128 16,3 1 0-16,0 0 0 0,0 1 0 0,-2 2 0 16,-5 0-128-16,0-2 0 15,0 1 0-15,-3-1 0 0,2 2 0 0,-2-3 0 16,-1 0 144-16,-3 0-144 0,0-3 144 0,2 0-144 0,1 2 192 0,-1-5-192 16,3 2 192-16,2 0-192 0,3 0 192 0,-3-3-192 15,3 1 0-15,-3-1 0 0,0-1 0 0,0 0-192 16,-3-1 192-16,0 2 256 0,2 2-48 0,-2 2-16 0,-1-4 160 0,1 3 32 15,-4 0 0-15,3 2 0 0,-3 2-192 0,1 2-48 16,3 2 0-16,1-1 0 0,0 2-144 0,-2 2 0 16,4 0 0-16,-3 3-176 0,0 1 176 0,-1-3 0 15,-3 2 0-15,-1 0 0 0,-2 1 0 0,-1-4 0 16,-3 0 0-16,-2 0 0 0,0-3 0 0,-2-1-128 0,-3 1 128 0,3-3-128 31,-2 2 128-31,1 0 0 0,1-3 0 0,0 0 0 16,2 0 0-16,-2 0 0 0,4 0 0 0,0-3 0 31,3 0-1024-31,7 2-160 0,4-3-32 0,4-3-16 0</inkml:trace>
  <inkml:trace contextRef="#ctx0" brushRef="#br0" timeOffset="206195.89">20003 903 15599 0,'0'0'1392'0,"0"0"-1120"0,0 0-272 0,0 0 0 16,0 0 1712-16,-6 11 272 0,3 0 64 0,-1 3 16 0,1 0 16 0,-1-1 0 15,1 1 0-15,-1 4 0 0,1 3-144 0,1 4-16 0,0 1-16 0,-1 5 0 16,6 4-560-16,-3 7-128 16,-3-2 0-16,2 13-16 0,-2 4-416 0,0 7-80 0,-1 3 0 0,0 1-16 15,-2 4-288-15,1 0-48 0,-1-1-16 0,-1 6 0 16,-1 5-336-16,1-4 0 0,-3 1 0 0,2-7 0 0,1-6 0 0,0-4 0 31,0-9 0-31,3-6 0 0,-3-1 0 0,4-4 0 0,-1-4 0 0,1-5 0 0,0-4 0 0,2-8 0 16,1-3 0-16,0-4 0 15,0-1 0-15,0-13 128 0,0 0 0 0,0 0 0 16,0 0-128-16,0 0 128 0,14 1-128 0,-3-4 128 16,3-2-128-16,4-2 0 15,3-4 0-15,4-2 0 0,4-1 0 0,6-4 0 0,1-1-128 0,5-4 128 0,5 1-128 0,3 1 128 0,1 3-128 0,3-2 128 16,-3 5 0-16,0-3 0 0,-2 0 144 0,0 1-144 31,-2 2 0-31,0 2 0 0,0 2 0 0,-5 3 0 0,2 1 0 0,-1 4 0 16,-3 3 0-16,0 4 0 15,-6 2-192-15,-2 5 16 0,-6 3 0 0,-4 4-19920 16</inkml:trace>
  <inkml:trace contextRef="#ctx0" brushRef="#br0" timeOffset="206677.58">20004 1617 12383 0,'-17'0'544'0,"17"0"112"0,-11 7-528 0,0-3-128 0,1 0 0 0,10-4 0 0,-11 6 4304 0,11-6 832 15,0 0 176-15,0 0 16 0,0 0-3040 0,0 0-624 16,0 0-112-16,4 7-16 0,-4-7-192 0,14 6-48 16,7-1 0-16,4-5 0 0,7-7-800 0,4-3-176 15,10-3-16-15,7-1-16 0,5-4-80 0,3 4-16 16,3 0 0-16,0 1 0 0,-2-1-192 0,0 2 0 16,-3 1 0-16,-3 2 0 0,1 2 128 0,-4 2-128 15,-3 3 176-15,-4 2-176 0,-3 0 144 0,-8 2-144 0,-2 1 0 0,-5 3 144 31,-3 1-1216-31,-6 0-240 16,-6-2-48-16</inkml:trace>
  <inkml:trace contextRef="#ctx0" brushRef="#br0" timeOffset="207047.92">20076 932 10879 0,'0'0'480'0,"0"0"96"0,0 0-448 0,0 0-128 0,0 0 0 0,10 0 0 0,-1-2 1920 0,-9 2 384 15,14 2 64-15,-5 0 0 0,4-2-80 0,-1-2-32 16,1 2 0-16,1-2 0 15,0-1-400-15,3-1-64 0,1-1-32 0,3-3 0 16,-2-2-144-16,6-4-16 0,3 3-16 0,3 0 0 16,-2 4-768-16,0 0-160 0,3 0-16 0,-1 2-16 0,-2 0-256 0,1 4-48 15,0-2-16-15,2 6 0 0,0 1-16 0,-5 6 0 0,1 1 0 0,0 3 0 16,0 1-64-16,-2 1-16 0,2 3 0 0,-3-1 0 31,0 2-16-31,-3-1-16 0,2-6 0 0,-3 1 0 16,-2-2-176-16,1-1-144 0,-5-4 144 0,2-5-208 15,-4-4-1824-15,1-3-352 0,2-6-80 0</inkml:trace>
  <inkml:trace contextRef="#ctx0" brushRef="#br0" timeOffset="207989.26">22041 941 9663 0,'0'0'432'0,"0"0"80"0,0 0-512 0,-2-14 0 0,2 14 0 0,-3-13 0 0,3 13 1776 0,0 0 240 0,0 0 48 0,0 0 16 16,7 4-160-16,0 3-16 16,0 4-16-16,-2 3 0 0,-3 3 704 0,3 3 144 15,-3 3 16-15,-2 0 16 0,5 2-1104 0,-4 0-240 16,2 3-32-16,-1 0-16 0,3-2-288 0,-3 5-64 16,0 2-16-16,3 9 0 0,0 4-480 0,-3 8-80 0,3 6-32 0,-4 4 0 0,0 2 32 0,-1-1 16 31,0 1 0-31,0 4 0 0,-1 5-304 0,0 4-160 0,-4 6 160 0,-2-2-160 15,2-5 160-15,-2-7-160 0,-1-7 160 0,1-7-160 16,0-3 0-16,0-5 0 0,-2-13 0 0,6-6 0 16,-1-10 160-16,4-6-160 0,0-14 160 0,0 0-160 15,4-14-160-15,3-6-128 16,2-10-32-16,3-5 0 0,4-5-48 0,-2-3-16 0,1-7 0 16,-2-6 0-16,-2-4 240 0,-3-1 144 0,-1-8-192 0,-1 1 192 15,-5 4 0-15,2 1 0 0,-2 2 0 0,1 4 0 0,-2 0-224 0,-2-1 64 16,1 1 16-16,-2 4 0 0,2-4 144 0,-2 4 0 15,-1 3 0-15,1 5-128 0,-1 5 128 0,-1 4 0 16,3 1 0-16,-3 6 0 16,3 4 0-16,-1 4 0 0,2 3 0 0,-2 4 0 0,3 3 0 0,0 11-128 15,0 0 128-15,0 0-128 0,0 0 368 0,0 0 80 16,9 6 0-16,3 7 16 0,-1 4-48 16,3 4-16-16,0 5 0 0,-3 5 0 0,3 4-112 0,0 5-32 0,4 7 0 0,0 5 0 15,0 2 112-15,-1 1 16 0,2-4 0 0,2-1 0 16,2 1-16-16,0-5 0 0,5-2 0 0,1 2 0 15,3 4-112-15,3 2 0 0,6-2-128 0,1 0 192 16,-3-4-192-16,1 0 128 0,-1-2-128 0,0-4 0 16,-4-5 128-16,-2-6-128 0,-1-4 0 0,-1-1 0 15,1-3 0-15,-3-6 0 0,1-2 0 0,-2-2 0 16,-3-6 0-16,-4 1 0 0,4-2-176 0,-4-1 176 16,-3-3-128-16,0-4 128 0,-4-6 0 0,0-1 0 15,-3-9-336-15,-4-6 0 0,1-9 0 0,-2-8 0 0,-2-10 192 16,-4-7 144-16,-4-6-192 0,0-2 192 0,1-3 0 0,-1-7 0 15,-2-4 0-15,2-3 0 0,1-5-128 0,2 3-32 32,1 4 0-32,1 8 0 0,2 8-192 0,0 6-32 15,1 4-16-15,3 7 0 16,4 2-3328-16,6 6-672 0,13-15-128 0,-6 3-16 0</inkml:trace>
  <inkml:trace contextRef="#ctx0" brushRef="#br0" timeOffset="208620.2">23918 978 27695 0,'-2'25'1216'0,"2"-6"272"0,0 3-1184 0,0 4-304 0,0 4 0 0,-2 3 0 0,-1 5 2144 0,-1 5 368 15,1 4 80-15,-1 12 16 0,-3 9-1456 0,3 3-304 16,-3 2-48-16,-3 2-16 0,2-1 96 0,2 1 16 31,2-1 0-31,0 3 0 0,1 1 192 0,-1-5 32 0,1-1 16 0,2-8 0 0,1-7-448 0,1-4-96 32,2-10-16-32,1-4 0 0,3-4-288 0,-4-5-64 0,5-2-16 0,2-4 0 15,-3-4-208-15,0-6 144 0,0-5-144 0,4-5 128 16,0-5-128-16,8-5-256 0,-1-5 64 0,5-7 16 15,7-7-208-15,2-7-64 16,3-6 0-16,8-2 0 0,0-3 112 0,6-3 16 0,2 0 0 0,2-3 0 16,-4-1 320-16,-1-2 0 0,0 1 0 0,-3 1 128 15,0 2-128-15,-2 5-224 0,0 0 48 0,-1 1 16 16,-3 0 160-16,4 2 0 0,0 1 0 0,3-3 0 16,-3-1 0-16,-2-1 0 0,-6-4 0 0,-3 2 0 15,-2 1 0-15,-4 0 128 0,-7 5-128 0,-6 2 176 0,-2 5-176 0,-11-3 128 16,-4-3-128-16,-6 4 128 0,-8 3-128 0,-6 4 0 15,-5 6 0-15,-10 1-176 0,-11 5 176 0,-10 9 0 16,-6 5 0-16,-1 6 0 0,-4 6 0 0,-3 1 0 0,-2 5 0 0,-7-4 0 16,-9-5 0-1,3-5 128-15,4 3-128 0,6-11 0 0,0-2 0 0,3-9-160 16,-1-8 16-16,2-4-13744 16,4-4-2736-16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7T17:59:11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6447 9488 2639 0,'0'0'240'0,"0"0"-240"15,0 0 0-15,0 0 0 0,0 0 1776 0</inkml:trace>
  <inkml:trace contextRef="#ctx0" brushRef="#br0" timeOffset="2036.16">6429 9594 2639 0,'-17'2'0'0,"6"-1"240"0,-4-1-240 0,1-1 0 0,-3-1 0 0,3 2 0 0,0 3 3168 0,2-1 592 0,12-2 112 0,0 0 32 16,-12 0-1792-16,12 0-336 16,0 0-80-16,0 0-16 0,0 0-736 0,0 0-160 15,0 0-16-15,2 9-16 0,-2-9-96 0,4 11-16 16,2-1 0-16,-2-3 0 0,-4-7-288 0,0 0-64 16,0 0-16-16,0 0 0 0,0 0 432 0,0 0 64 15,0 0 32-15,0 0 0 0,8-3 48 0,1-1 16 0,2-1 0 16,-3 0 0-1,3 1-96-15,2 1-32 0,2-1 0 0,2 0 0 16,-2-1-128-16,3 0-32 0,3 1 0 0,3-1 0 0,2-2-384 16,5 1-192-16,1-1 160 0,7 0-160 15,8-3 208-15,6 2-48 0,0 0-16 0,5 2 0 16,-4-5 176-16,3 4 48 0,0 1 0 0,3 2 0 0,0 0 80 16,4 1 32-16,5-1 0 0,-9 1 0 0,-3 2-64 0,-7 1-16 15,-6 0 0-15,-6 0 0 0,-4 0-112 0,-7 1-32 0,-3-1 0 16,-6 3 0-16,-4-2-16 0,-14-1-16 0,0 0 0 0,0 0 0 15,0 0-80-15,0 0-16 0,0 0 0 0,-14 12 0 16,-2-5-128-16,-5 0 0 0,-2-2 144 0,-2-1-144 16,-3 0 0-16,0-1 0 0,-1-1 0 0,0-2-128 15,0 0 128-15,-2 0 144 0,2 0-16 0,1-2-128 16,-1-1 0-16,-2 2 0 16,4-2-160-16,0 3 160 0,-3 0-192 0,2 0 192 0,-2 0-160 0,-1 0 160 0,-1-2-352 0,-3 2 32 15,-1 0 0-15,-6 0 0 0,-4 0-64 0,-4 0-16 16,-7-2 0-16,2 2 0 0,2 2 160 0,3 0 48 15,1-2 0-15,3 0 0 0,3-2-128 0,3 2 0 16,-2 0-16-16,6 0 0 16,-1-2-240-16,5 2-64 0,5 2 0 0,-1 0 0 0,5 1 368 0,2 1 64 15,3-4 16-15,0 2 0 16,4 3 192-16,2-2 0 0,12-3-160 0,-11 1 160 0,11-1 0 0,0 0 0 0,0 0 0 0,0 0 0 16,0 0 192-16,0 0-32 0,12 3-16 0,6 1 0 15,7-1 96-15,2-3 16 0,8 2 0 0,-1 0 0 16,0 3-256-16,1-1 0 0,4 1 0 0,0-1 0 15,0 1 0-15,1 0 0 0,5-1 0 0,5 1 0 16,0 0 0-16,5 2 192 0,0 1-16 0,0-3-16 16,-6 0-160-16,-2-1 160 0,-1 3-160 0,-3-2 160 15,3 2-32-15,-3-3 0 0,-1 1 0 0,-1 1 0 16,5-1-128-16,0 0 160 0,0-1-160 0,-3-1 160 16,-3-3 160-16,-2 2 16 0,-6-2 16 0,-3 5 0 15,-4-4-128-15,-4 2-32 0,-4 0 0 0,-4-1 0 16,-4 3 80-16,-9-5 16 0,0 0 0 0,0 0 0 0,0 0-288 15,0 0 128 1,0 0-128-16,-7 6 0 0,-2 1 0 0,-4-2 0 16,-1-4 0-16,0 2 0 0,-4 0 208 0,0-3-64 15,-3 2-16-15,-4 3 0 0,1-5-128 0,-2 1 0 16,1-1 0-16,-3 0 0 0,0 0 0 0,3 0 0 0,-3-1 0 0,1 1 0 0,2 0 0 0,-1-3 0 16,-1 0 0-16,-1 3-176 0,1 3 176 0,-3 0-160 15,-2-2 160-15,0 5-160 16,-4-5-128-16,-3 2-32 0,-4-1 0 0,-3 3 0 15,-7-1 0-15,-2-1-16 0,5-1 0 0,1 0 0 16,2-2-272-16,1 0-48 0,4 0-16 0,-1 3 0 16,4-2 32-16,-3 2 16 0,2-3 0 0,1 3 0 0,-3-3 416 0,6 0 80 0,-1 4 128 0,2-4-208 31,6 0 208-31,4 0 0 0,4-3 192 0,0 2-192 0,6 1 0 16,1-3 0-16,3 0 0 0,11 3-192 0,0 0 192 0,0 0 0 0,0 0 0 0,0 0 0 31,0 0-512-31,12-1-64 0,5 1-16 0,4 0 0 15,4-3 96-15,7 3 32 0,7-2 0 0,2 1 0 0,2 0 128 0,1-2 16 0,0-1 16 0,2 1 0 16,1 1 496-16,2 2 80 0,4 2 32 0,8 1 0 16,5-1-64-16,3-2-16 0,0-2 0 0,-1-3 0 15,-1 0 192-15,-6 4 32 16,2-4 16-16,1 4 0 0,2 1-32 0,1-1-16 16,4-2 0-16,-7 0 0 0,-7 2 0 0,-4-4 0 15,-6 3 0-15,-5 2 0 0,-1 0-80 0,-7 0-16 16,-6 2 0-16,-3 3 0 0,-5-4 144 0,-3 2 32 15,-9 0 0-15,-8-3 0 0,0 0-32 0,0 0 0 16,0 0 0-16,0 0 0 0,-15 8-336 0,-3-1-128 16,-6-2 0-16,-3 0 144 0,-1-4-16 0,-1-1-128 15,-1-1 192-15,-3 1-64 0,4-3-128 0,-6 3 0 16,2 0 0-16,-5-2 0 0,5 0-320 0,-5-1 48 0,1-1 16 0,2 1 0 16,-2-4 64-16,3 1 0 0,1 1 16 0,-3 1 0 15,1-3-144-15,-1 4-16 0,-6 1-16 0,-1 2 0 16,-4 2-432-16,-9 1-96 0,-1-3-16 0,-5 0 0 31,5 0-544-31,0-3-112 0,4 1-32 0,3 2 0 16,1 2 576-16,2 1 112 0,-2-1 32 0,2 3 0 0,-4-4 864 0,3 0 0 0,0 1 0 0,9-2 128 31,7 0-1152-31,7 0-224 0,6-2-48 0,6 1-16 16,13 1-624-16,0 0-128 0,0 0-32 0,0 0 0 0,0 0 1680 0,8-4 416 0,9 2 0 0,5 2 0 15,9 0 272-15,5 0 144 0,3-2 32 0,0-3 0 16,5 3 240-16,-1-1 48 0,0 2 16 0,6 1 0 0,1 0 256 0,7 4 48 15,7 3 16-15,7-5 0 0,5-4-512 0,-2 2-112 16,-5 0 0-16,1 2-16 16,-2 3 48-16,3-1 16 0,0 1 0 0,1 0 0 0,-1-5 304 0,-7-3 64 15,-7-1 16-15,-4-3 0 0,-3 7 352 0,-4 0 80 16,-3 0 16-16,-6 1 0 0,-5-2-432 0,-7 3-96 16,-4 3-16-16,-7-4 0 0,-6 0-80 0,-8-1 0 15,0 0-16-15,0 0 0 0,-11-1-240 0,-7 0-32 0,-5 1-16 16,-5 0 0-16,-4 0-400 0,-4 0 0 0,-3 1 0 0,-7 2 0 15,-4 1 0-15,-9 2-192 0,-3-2 0 0,-2-4 16 32,4-4-368-32,0 1-80 0,2-1-16 0,4 4 0 15,-3 0-256-15,0 0-64 0,-3 2-16 0,-4 0 0 16,-5 1 368-16,5-6 80 0,4 0 16 0,3 2 0 16,1 1-400-16,2 0-80 0,1 0-16 0,-1 1 0 15,-6 5-128-15,3-6-16 0,-3 0-16 0,8 0 0 0,7-5 768 0,9 3 144 0,3-3 48 0,6 3 0 16,8 2 208-16,2-3 0 0,17 3 0 0,0 0 0 15,0 0 0-15,0 0-176 0,17-2 32 0,8 7 0 32,8-3-272-32,12 3-48 0,12-1-16 0,4-1 0 0,4-3-64 0,-1-5-16 0,0 3 0 0,1 2 0 0,5 0 688 0,5 1 128 15,8 0 16-15,-3-2 16 0,-4-3 608 0,-5 1 112 16,-3 2 16-16,-4 1 16 0,0 1 576 0,0 5 112 0,1-5 32 16,-4 0 0-16,-4 4-608 0,-7-4-112 0,-8 2-16 0,-7-1-16 15,-6 0-128-15,-6 2-32 0,-7 2 0 0,-5-4 0 31,-11-2-576-31,0 0-112 0,0 0-32 0,0 0 0 16,0 0-128-16,-14 7 0 0,-1-1 0 0,-6 0 0 16,-4-2 0-16,-4-1 0 0,-9-3 144 0,-2 0-144 15,-6-2 0-15,0 1 0 0,0-3 0 0,3-2-128 16,1-2-128-16,1 1-32 0,5 0 0 0,-3 0 0 16,4 4-64-16,3 2-16 0,0-5 0 0,0 5 0 0,3 1 240 0,1-3 128 0,0 0-160 0,6 2 160 15,5-2 0-15,17 3 0 0,0 0 0 0,0 0 160 31,0 0-736-31,10 3-160 0,8-2-32 0,4 0 0 16,10-1-64-16,6 0 0 0,1 0-16 0,7 5 0 0,1-3 592 0,3 4 256 16,8-1-192-16,9 0 192 0,4-3 672 0,0 0 256 0,0-4 48 15,-3 7 16-15,-2-4 528 0,-1 5 96 0,3-6 32 0,-8 4 0 16,-2 0-480-16,-8 2-80 0,-7-5-32 0,-11 2 0 16,-11 0-880-16,-21-3-176 0,0 0 0 0,-28 0-20352 0</inkml:trace>
  <inkml:trace contextRef="#ctx0" brushRef="#br0" timeOffset="27484.88">8109 11291 22463 0,'0'0'1984'0,"0"0"-1584"0,0 0-400 0,7-7 0 15,-7 7 2352-15,9-3 384 0,3-1 80 0,-12 4 0 0,9-2-2048 0,3 2-400 32,-12 0-96-32,8 2-16 0,-8-2-64 0,10 2 0 15,-10-2-16-15,0 0 0 0,9 2 160 0,-9-2 48 0,0 0 0 0,0 0 0 0,12-2 576 16,-12 2 128-16,7-7 32 0,-7 7 0 0,6-7-288 0,0-4-48 16,-3 0-16-16,0-1 0 0,1 3 144 0,-1-2 32 15,1 1 0-15,-1 1 0 0,1 0-576 0,0 2-112 31,0 0-32-31,2 0 0 0,-6 7-224 0,7-7 0 0,-7 7 0 0,7-7 0 16,1 3 0-16,-8 4-160 0,0 0 32 0,10-4 0 16,-10 4-112-16,8-3-16 0,-8 3 0 0,10-3 0 0,-2 2 256 0,-8 1 0 15,0 0 0-15,0 0 0 0,0 0 0 0,10-3-144 16,0 3-16-16,-10 0 0 0,11 0 160 0,0 0 0 16,-1 0 0-16,-2-3 0 0,2 2 0 0,1 1 128 0,3 0-128 0,0 0 176 15,0 0-176-15,1 0 0 0,2 0 0 0,1 0 0 16,-3 0 0-16,2 1 0 15,1 2-192-15,-4 0 192 0,4-2-176 0,0 2 176 0,1 0-128 16,-3 1 128-16,4 0 0 0,-2-1 0 0,1 1 0 16,0-1 0-16,-1 1 0 0,0-1 0 0,0 1 0 0,3 0 0 15,-3 1 0-15,3 0 0 16,-3 2 0-16,4-3 0 0,3-1 0 0,2 1 0 16,-2-1 0-16,0-1 0 0,0-2 0 0,0 0 0 15,0 0 0-15,0 0 0 0,-2 0 0 0,0-2 0 16,-2 1 0-16,2-1 0 0,-2 2 0 0,0-2 0 0,1 2 0 0,-1 2 0 15,1-2 0-15,2 3 0 0,-6 1 0 0,3-1 0 16,-2 3 0-16,1-1 0 0,-1-1 0 0,-1-1 0 16,-1 1 0-16,1 1 0 0,0-1 0 0,1 1 0 15,-1-3 0-15,1 1 0 16,-3-1 0-16,-3-2 0 0,3 2 0 0,1-2 0 0,-4-2 0 16,3 2 0-16,1-2 0 0,-4 2 0 0,0 0 0 0,0 0 128 15,0-3-128-15,-1 3 0 0,-1 0 0 0,3 3 0 16,-3-1 0-16,3 0 0 0,-3 0 0 0,3 0 0 15,0 3 0-15,-3-2 0 0,3 1-128 0,-3 1 128 16,6-1 0-16,-5 1 0 0,2-3 0 0,0 1 0 16,3-1 0-16,-4 3 0 0,0-3 0 0,1 2 0 15,0-1 0-15,0 1 0 0,0-4 0 0,0 2 0 0,2 1 0 0,2-1 0 0,0-2 0 0,1 0 0 16,1 2 0-16,-1 1 0 16,4-3 0-16,-2 0 0 15,-1 0 0-15,3 0 0 0,-2-3 0 0,1 1 0 16,-1 0 0-16,0 2 0 0,-2 0 0 0,2 0 0 0,3-3 0 0,-5 3 0 15,2 0 0-15,0-2 0 0,0 2 0 0,0-2 0 16,1 2 0-16,-1 0 0 0,-3 0 0 0,3 0 0 0,-3 0 0 16,3 0 0-16,2 2 0 0,-1 0 0 15,3-2 0-15,-1 3 0 0,-2-1 0 0,2 0 0 0,-2 1 0 0,2-2 0 0,-5 2 0 0,1 0 0 32,-1-1 0-32,1 0 0 0,-1 1 0 0,2-1 0 0,0 3 0 0,-3-5 0 15,3 1 0-15,-1 2 0 0,3-3 0 0,-2 2 0 0,0-4 0 0,2 2 0 16,2 0 0-16,-3 2 0 0,3 0 0 0,1 1 0 15,4-3 0-15,2 0 0 0,1 0 0 0,-1 0 0 16,0 1 0-16,-1 0 0 0,-2 4 0 0,-1-5-192 16,0 1 32-16,-3 2 0 0,2 0 160 0,-2-1 0 15,-2 3 128-15,3-5-128 0,-4 0 0 0,2 0 0 16,-4 0 0-16,3 1-128 16,-1-1 128-16,2 0 0 0,1 0-144 0,0 0 144 15,0 0 0-15,0 0 0 0,3-1 0 0,0 1 0 16,1-5 0-16,-4 4 0 0,0 0 0 0,-4 1 0 15,2-5 0-15,0 3 0 0,2-1 0 0,0 1 0 16,-2 1 0-16,2 1 0 0,3 0 192 0,1-1-64 16,2 1-128-16,2-3 0 0,5 3 0 0,-1 0 0 15,5-2 0-15,1 2-144 0,3-2 144 0,-2-2-208 0,-2 1 208 0,-3 0 0 16,-3 2 0-16,0-5 0 0,-1 2 0 0,0 1 0 0,-3 2 0 0,0-2 0 16,0 1 0-16,1 0 0 0,2-1 0 0,4 1 0 15,0 0 0-15,2 2 0 0,1 0 0 16,-6 2 0-16,0 0 0 0,2 1 0 0,-2-1-160 0,-1 3 160 15,-3-1 672-15,4 1 208 0,-4 2 32 0,0 2 16 32,2-2-1440-32,1 1-304 0,4 0-48 0,0 1-16 0,2-5 704 0,-3 0 176 15,0-1 0-15,-2 0 0 0,-4-3 0 0,3 0 0 16,-3 0 0-16,0 0 0 0,0 0 0 0,0 0 0 0,0 0-144 0,-3 1 144 16,1 0 0-16,2-1 0 0,5 0 0 0,0 0 0 15,-1 0 0-15,3 2 0 0,0 1 0 0,-3-3 0 16,-1 1 0-16,-3 0 0 15,0 4 0-15,-4-5 0 0,1 1 0 0,-4 2 0 0,1 0 0 0,-3 1 0 16,0 3 0-16,-3-4 0 0,1 1 0 0,2-3 0 16,-2 2 0-16,4-3 0 0,0 0 0 0,3-2 0 15,-2 1 0-15,5 0 0 0,-2-6 0 0,0 0 0 16,2 0 128-16,-2-3-128 0,3 2 0 0,-2-2 128 16,0 2-128-16,2 1 0 0,2 1 0 0,1 2 0 0,-3 0 0 0,3 4 0 15,1-3 0-15,0 3 0 0,3 0 0 0,-3 3 0 0,-1-3 144 16,-7 1-16-1,1 0-128-15,-8 1 0 0,-3 1 128 0,-2-1-128 16,-2 4 0-16,-3-3 144 0,-1-3-144 0,-10 0 0 16,9 0-2160-16,0-3-528 15,7-4-128-15,-2 3-14240 0</inkml:trace>
  <inkml:trace contextRef="#ctx0" brushRef="#br0" timeOffset="70179.03">7555 10748 9663 0,'0'0'864'0,"0"0"-688"0,0 0-176 0,0 0 0 16,0 0 4912-16,0 0 944 0,7 7 192 0,-7-7 32 15,7 6-4736-15,-7-6-944 0,7 10-192 0,-3-1-32 16,-4-9-176-16,0 12 0 16,0-12 0-16,0 0 0 0,0 0 736 0,-4 8 112 0,4-8 32 0,-12 6 0 0,12-6 560 0,-16 0 112 15,0 0 32-15,0-5 0 0,0 3-48 0,0-5-16 16,-2-5 0-16,-3 3 0 0,3-1-752 0,-3 2-128 0,3-4-48 0,0 5 0 15,4 0-208-15,-1 1-32 0,2-1-16 0,2 2 0 32,0 1-48-32,11 4-16 0,-11-3 0 0,1-2 0 0,-4 1-272 0,3 2 160 0,0-1-160 15,-3 1 128-15,3 0-128 0,-3-5 0 0,0 2 0 0,-2-1 0 16,2 3 0-16,-4-4 0 0,1 3 0 0,1-3-176 16,0 0 176-1,-2 2 0-15,2-1 0 0,0-1 0 0,0 0 0 0,0 2 0 0,2-1 0 0,-1 3 0 16,1 0 0-16,0 2 0 0,0 1 128 0,-1 0-128 15,1 0 0-15,0 4 0 16,-3-1-192-16,-2 3 64 0,-2-1 128 0,-3 2 0 16,2 0 128-16,-6-1-128 0,3 1 0 0,-5 0 0 15,-2 0 0-15,2 0-128 0,0 0 128 0,1 0 0 16,-6 2-144-16,0-2 144 0,2 2 0 0,-6 0 0 16,3-2 0-16,-6 0 0 0,2 4 0 0,0 1 0 15,-1-1 0-15,2 1 128 0,0 4-128 0,4-2 0 16,1-1 0-16,5 1-176 0,3 2 176 0,-1-2 0 0,2 0 0 0,0 0 128 15,0 0-128-15,1 1 0 0,2-1 0 16,-2 1 0-16,2 2 0 0,1-3 0 0,0 1 128 0,3 2-128 16,2 1 128-16,4 0-128 0,4-1 128 0,1 2-128 15,2 2 0-15,5 2 144 0,0 0-144 0,5-2 0 16,-3 1 192-16,4 1-64 0,1 0 0 0,0-2-128 16,3-3 160-16,-3-2-160 0,0 0 128 0,0 0-128 0,-3-2 0 0,3 0 0 0,-3-3 0 0,1-1 0 15,-5-10 0-15,9 11 0 16,-2-3 0-16,-3 0 128 0,2 1-128 15,-1 1 0-15,2 1 0 0,0-3 0 0,3 2 128 0,-3 0-128 16,4 1 128-16,-4-3-128 0,7 2 0 0,-3-3 0 16,3-3 0-16,0 2 0 0,0 2 128 0,1-4-128 15,2 2 0-15,1-1 128 16,2 2-128-16,3 0 0 0,5-1 0 0,-3-1 0 16,4 1 0-16,-1-2 0 0,2 0 0 0,-1 2-176 15,2-2 176-15,-4-1-128 0,0 2 128 0,1 1-128 0,-3-3 128 0,0 1 0 0,-1 3 0 0,-2-3 0 16,6-1 0-16,-6-3-160 0,1 0 160 0,-3 0 0 15,4 0 0-15,-4 0 0 0,1-3 0 0,-1 0 0 0,1 2 0 32,0-2 0-32,2-1 0 0,-2 1 0 0,-1-1 128 0,-1-2-128 0,1 2 0 0,-1 0 144 15,-1 0-144-15,3-2 0 16,-2 2 0-16,1 0 0 0,-2-3 0 0,0 3 0 0,3 1 0 16,1-1 0-16,-1-2 0 0,0 2 0 0,-3 1 0 0,3 2 0 15,3-2 0-15,-1 2 0 0,2-1 0 0,-4 1 0 16,2 1 0-16,0 0 0 0,0 0 0 0,0 0 128 15,2 0 96-15,1 0 16 0,-1-3 0 16,0 2 0-16,0-2-80 0,-3 0-16 0,2 2 0 0,-2-5 0 16,-1-1 48-16,1 0 16 0,2-1 0 0,-3 0 0 0,1 1-208 15,-1 0 0-15,-1 0 0 0,1 0 0 0,2 0 0 0,-3 0 0 16,-1 0 128-16,-1 3-128 0,1-3 0 0,-5 1 0 16,-1 0 0-16,-1 1 0 0,-1-3 0 0,-1 1 128 15,-5-6-128-15,1 0 0 0,-5 0 128 0,-2-8-128 16,-4-4 0-16,-4-6 0 0,-8-3 0 0,-3-7 0 15,-7-3 0-15,-5-2 0 0,-5-4 0 0,-5 0 0 16,2 1 0-16,-6 5 0 0,-4 2 0 0,1 3 0 16,2 0 0-16,2 3-160 15,6 1 160-15,3 8 0 0,4 6 0 0,2 3 0 0,1 6 0 16,5 3 0-16,2 5 0 0,-2 4 128 16,2 4-128-16,1 5 0 0,-1 5-176 0,2 5 176 15,1 6-912 1,-2 2-96-16,-3 8-16 0,-2-1 0 0,-2-4-3456 0,-8-2-688 0</inkml:trace>
  <inkml:trace contextRef="#ctx0" brushRef="#br0" timeOffset="-211277.75">2252 10785 30575 0,'3'11'1344'0,"-3"-11"304"0,-3 10-1328 0,3-10-320 16,-4 11 0-16,4-11 0 0,-7 8 1584 0,0-1 240 15,7-7 48-15,-16 6 16 0,0-5-1232 0,2 2-240 16,3-3-48-16,11 0-16 0,-14 0 224 0,14 0 32 15,-15 0 16-15,15 0 0 0,-14 0-80 0,14 0-16 16,0 0 0-16,-14 0 0 0,14 0 240 0,-14 3 32 16,14-3 16-16,-11 4 0 0,11-4-528 0,-14 3-96 0,14-3-32 0,-14 4 0 0,14-4-160 0,-11 8 0 15,0 2 0-15,11-10 0 0,-7 10 0 0,4 2 128 16,3-2-128-16,0 1 128 0,3 0 48 0,4 3 0 16,1 0 0-16,2 3 0 0,1-3 144 0,3 4 16 31,1 1 16-31,2 1 0 0,1-1 96 0,3 1 0 0,4-1 16 0,0-2 0 15,0-2 96-15,3 2 16 0,-1-3 0 0,1 4 0 16,-5 0-256-16,0 0-64 0,-3 1 0 0,-1 1 0 16,-6 1-128-16,1 2-128 0,-2 0 192 0,-4 2-192 15,-2-2 128-15,-2 0-128 0,-7 3 0 0,-1-1 0 16,-3-3 128-16,-4 0-128 0,-1 2 0 0,-4-3 0 16,-2-2 176-16,-3 1-176 0,-2-6 160 0,2 1-160 15,-1-5 128-15,-2 1-128 0,2-4 0 0,1-3 0 16,0 0 0-16,6-1 0 0,1-1 0 0,0-1 0 0,14-1 0 0,0 0 0 15,0 0 0-15,0 0 0 0,-7 4 0 0,7-4 0 16,0 0-144-16,0 0-15840 16,0 0-3152-16</inkml:trace>
  <inkml:trace contextRef="#ctx0" brushRef="#br0" timeOffset="-210387.41">2580 10716 25791 0,'0'0'1152'0,"0"0"224"0,0 0-1104 0,0 0-272 0,8 7 0 0,-8-7 0 0,7 9 2448 0,-7-9 432 31,7 9 96-31,-7-9 16 0,0 0-1328 0,6 12-272 16,-2-3-48-16,-4-9-16 0,3 13-112 0,-3-13 0 0,0 0-16 0,0 0 0 16,0 0-320-16,-7 14-64 15,7-14-16-15,0 0 0 0,0 0-384 0,-7 12-80 0,7-12-16 0,0 0 0 16,0 16 128-16,0-2 32 0,1 0 0 0,5-2 0 0,1 5-176 16,4 4-48-16,0 0 0 0,-1 8 0 0,1 4-96 0,0 5-32 15,0 1 0-15,1 0 0 0,-3 0-128 0,1-3-176 16,-6 3 48-16,-1-2 0 15,1-3 128-15,0 0 0 0,-4-3 0 0,3-5 0 16,-3-2 0-16,0-2 0 0,0-1 0 0,0 0 0 0,0-6 0 0,0 3 0 16,0 2 0-16,0-1 176 0,2-1 64 0,0 2 16 0,1-2 0 0,1 0 0 31,0-3-128-31,3 2 0 0,3-3-128 0,-1 0 192 0,2-1 0 16,1-1 0-16,-1-5 0 0,3-3 0 15,-2-1 0-15,1-3-16 0,1-3 0 0,0-1 0 16,4-7-176-16,1-2 0 0,-1-2 0 0,0-3 0 0,0-3 0 0,-1 0 0 15,-3-1 0-15,1 1 0 0,-1 0-160 0,-3-1 160 16,-1 1-208-16,-3 0 80 16,0 0-624-16,-7 0-112 0,0 2-32 0,-3-2 0 15,-4 0-1600-15,-4 3-320 0,0 0-64 0</inkml:trace>
  <inkml:trace contextRef="#ctx0" brushRef="#br0" timeOffset="-209401.59">2608 10576 5407 0,'-17'-13'240'0,"9"3"48"0,-2 2-288 0,0 0 0 0,-2 2 0 0,-2-1 0 0,0 1 2560 0,3 5 464 15,-2 1 96-15,13 0 16 0,0 0-448 0,-11 8-64 16,11-8-32-16,0 0 0 0,-4 14 640 0,4-14 128 31,3 17 32-31,1-4 0 0,4-1-1024 0,2-1-192 16,1-2-32-16,0-2-16 0,2 0-1040 0,-2 0-192 0,-1-2-64 0,2-1 0 0,5 3-288 0,-3-4-64 15,4 1-16-15,-3-4 0 0,2 0-272 0,-2-3-48 16,2-1-16-16,-2 0 0 0,4-3-128 0,0-3 128 0,1-1-128 0,1 0 128 16,-3-1-128-16,3-4 0 0,-3-1 0 0,3 2 0 15,-5-3 0-15,2 0 0 0,1 0 0 0,-6 1-176 31,0 0-272-15,0 2-64-16,-2 0-16 0,0 1 0 0,-1 0-1328 0,-3 0-256 0,0 0-48 0,1 3-17488 16</inkml:trace>
  <inkml:trace contextRef="#ctx0" brushRef="#br0" timeOffset="-208237.38">3421 10307 13359 0,'-19'-3'576'0,"7"1"144"0,-2 0-576 0,1 2-144 0,4 0 0 0,9 0 0 15,-10 4 2576-15,10-4 496 0,-6 14 80 0,4 1 32 16,2 2-464-16,0-2-96 0,4 5 0 0,3 2-16 16,2-1-1424-16,3 5-288 15,-3 2-48-15,7 8-16 0,-2-5-656 0,-7-13-176 16,4 4 0-16,-1 2 0 0,-2 1 192 0,2-4 16 16,-3-1 0-16,-3-1 0 0,0 1 0 0,2-2 0 15,-2-1 0-15,0-4 0 0,0 3 112 0,2-2 0 0,-2 0 16 0,-1 1 0 16,2 2-16-16,5-3 0 0,0 0 0 0,2-2 0 15,5 1 192-15,-3 1 16 0,4-2 16 0,3 2 0 16,0 0-48-16,1-1-16 0,-1-1 0 0,0-2 0 16,4-2-288-16,0-1-48 0,-2-1-16 0,-1-1 0 0,-1 1-128 15,2-2 0-15,0-1 144 0,2-2-144 0,3-1 0 0,-3-1 0 16,0 1 0-16,0-3 0 0,0 2 0 0,-1-1 0 16,-6 1 0-16,-4 1 128 0,-3 0-128 0,0 3 144 15,3 2-144-15,-7 2 160 0,-3 3-160 0,-8 5 128 16,-2 6-128-16,-5 7 128 0,-4 7-128 0,-6 8 0 0,-8 5-160 0,-3 5 160 15,-3 0-192-15,-1 4 48 0,-1-3 16 0,3 2 0 16,-3-5 128-16,2 1 0 0,-1-5 0 0,-3-3 0 31,0-3-176-31,0-9 176 0,-3-5-208 0,2-12 80 16,-2-9-2032-16,9-12-400 0</inkml:trace>
  <inkml:trace contextRef="#ctx0" brushRef="#br0" timeOffset="-194843.59">7965 9626 25055 0,'0'0'2224'0,"0"0"-1776"15,-4 14-448-15,4-14 0 0,0 0 1696 0,0 0 256 16,0 12 48-16,0-12 16 0,4 13-1152 0,3-6-224 0,-7-7-64 0,11 5 0 15,-11-5-416-15,11 0-160 0,-1 0 0 0,-10 0 144 16,11-7 688-16,-4 2 144 0,-7 5 32 0,4-7 0 16,2 1 208-16,-6 6 64 0,4-10 0 0,-4 10 0 15,7-9-448-15,0 4-64 0,-1 3-32 0,2 0 0 16,3 2-592-16,0 0-144 0,3 2 0 0,0 0 0 16,2 3 0-16,-2-2 0 0,4 1 0 0,3 3 0 15,0-2 0-15,1 1 0 16,0-1 128-16,5-3-128 0,-1 3 0 0,5-3 128 0,1 0-128 0,4-2 0 15,3-2 272-15,2 2-16 0,-2-4-16 0,2 1 0 16,-2-2-80-16,2-1-16 0,-2-1 0 0,3 0 0 16,-3-5-16-16,4 1-128 0,4-2 192 0,5-1-64 15,-1-3 112-15,5 2 16 0,1 1 0 0,-2 0 0 0,-2-1-256 0,-6 5 0 16,2-1 0-16,-6 1 0 0,-1 3 160 0,-6 3-160 16,-1-3 160-16,-6 3-160 0,-8-3 0 0,-5 1 0 15,-5 2 0-15,-6 0 0 0,-5 4 0 0,0 0 0 16,-9-10-176-16,-7-1 176 0,-5 1-288 0,-4 2 64 0,-3 1 16 0,-1-4 0 15,-2 0-48-15,-2 1-16 0,-2-1 0 0,2 4 0 16,-2-3 272-16,-1 3-192 0,1 3 192 0,0 0-160 16,1 1 32-16,0 0 0 0,4 5 0 0,2-1 0 15,0 2 128-15,3-2 0 16,3 2 0-16,-3 1 0 0,4 2 0 0,-4-2-192 0,0 3 32 0,0-3 0 16,-4 2 32-16,-2-1 0 0,-3 1 0 0,-3-2 0 0,-4 0-128 0,-5 2 0 15,-2 1-16-15,2 1 0 0,5-4 96 0,2 3 32 16,3 0 0-16,4 0 0 0,4 0 144 0,3 0 0 15,0 0-144-15,4-3 144 0,0 2 0 0,3-1 0 16,0 1 0-16,2-2 0 0,4 0 704 0,1 2 192 31,-1-1 64-31,12-5 0 16,-6 6-1536-16,6-6-320 0,-7 8-48 0,7-8-16 0,2 10 960 0,-2-10 0 0,7 7 160 0,4 4-16 16,5-4 576-16,1-3 112 0,1 1 32 0,3 0 0 31,-3-1-1504-31,3 3-288 0,-3-2-64 0,3 0-16 0,4-1 1008 0,4 0 0 0,3-1 144 0,4 1 0 0,6 3-144 0,4-4 0 15,0 1 144-15,4 3-144 0,2-2 192 16,-1 4-16-16,1 0-16 0,4 0 0 0,-2-2-160 0,6 0 128 16,0-2-128-16,-3-3 128 15,-5 2-128-15,-3-2 192 0,-9-2-192 0,-2-2 192 16,-6 0 0-16,-6-1 16 0,-2-1 0 0,-6 0 0 16,-4-1 128-16,-3 1 32 0,-4-1 0 0,-7 5 0 15,3-9-112-15,-3 9-32 0,-6-12 0 0,-2 3 0 16,-2-2-64-16,-5 1-16 0,-6-1 0 0,-7 2 0 31,-5 0-544-31,-6-2-112 0,-7 4-32 0,-10 0 0 0,-3 2 208 0,-5-2 32 0,1 0 16 0,-2 1 0 0,-6 0 16 0,-10 2 0 0,-6 0 0 16,1 1 0-16,2 2-32 0,5-1 0 0,4 1 0 0,5 1 0 15,4 0 304-15,4 3-128 0,3 1 128 16,2 3 0-16,4-1 0 0,4 1 0 0,9 0 0 16,5 2 0-16,6 1 0 0,5 1 0 15,4-4 0-15,7 4 0 0,-1-1 0 0,7 5 0 0,0-1 0 16,4 4 0-16,4-4 0 0,3 5 0 0,3-3 0 0,5 0 0 15,-1-2-160-15,3-3-80 0,4 0-16 0,0 1 0 16,6-1 256-16,1-2-192 0,4-2 192 0,-1-4-192 16,4-2 192-16,0 0 128 0,0-1 0 0,1 2-128 15,2-4 416-15,0 1-32 0,1 1 0 0,3 0 0 0,1 1-176 0,3 4-32 16,0-1-16-16,10-1 0 0,7-2 96 0,1 2 0 16,6-2 16-16,-3 1 0 0,0-2-80 0,-6 1-32 15,-7 3 0-15,1 2 0 0,-5-5-160 0,-1 0 0 16,0-2 0-16,-7-3 128 0,-3 0-128 0,-4 1 160 15,-4 0-160-15,-7 2 160 0,-3-3 16 0,-7 1 0 0,-11 3 0 0,0 0 0 16,0 0 16-16,0 0 16 0,-13-9 0 0,-8 4 0 47,-4 2-528-47,-5-1-96 0,0 0-32 0,-4-1 0 16,2 0-1232-16,0-1-256 0,-11-2-48 0,5 0-16 0</inkml:trace>
  <inkml:trace contextRef="#ctx0" brushRef="#br0" timeOffset="-103807.09">9235 11858 16175 0,'0'0'704'0,"0"0"176"0,0 0-704 0,0 0-176 0,-4-9 0 0,4 9 0 0,0 0 1248 0,-4-7 224 32,4 7 32-32,0 0 16 0,0 0 272 0,0 0 48 15,0 0 16-15,-7-7 0 0,7 7-32 0,0 0 0 16,-7-2 0-16,7 2 0 0,-11-2-272 0,-1 2-48 16,3 0-16-16,-1 0 0 0,10 0-576 0,-11 4-112 15,2-1-32-15,9-3 0 0,0 0-384 0,-9 7-96 16,9-7-16-16,0 0 0 0,-7 11-272 0,7-11 0 0,0 0 0 0,0 0 0 15,-4 12 0-15,4-12 0 0,0 0 0 0,0 0 0 16,0 0 128-16,0 0 112 0,0 0 16 0,0 0 16 16,0 0 304-16,0 0 64 0,0 0 16 0,11 8 0 15,-2-3-224-15,3 0-48 0,2-3-16 0,-2 3 0 0,5-4-208 0,-2 2-32 16,5 0-128-16,2-1 192 0,2 4-192 0,1 0 0 16,1-2 128-16,2 0-128 15,1-1 0-15,2-1 0 0,5 0 128 0,-4-2-128 16,3 0 192-16,-3-2-16 0,2 0 0 0,-4-2 0 15,-3-2 192-15,1 0 32 0,-3-1 16 0,-3 0 0 16,2 0 96-16,-3-2 0 0,-3 0 16 0,3 2 0 16,-3-2-128-16,0 0-16 0,0 1-16 0,-4 1 0 15,0 1-368-15,0 1 128 0,-3-1-128 0,-2 1 0 16,0 2 0-16,-9 3 0 0,0 0 0 0,0 0-128 16,0 0 128-16,0 0 0 0,0 0 0 0,0 0 0 0,0 0 0 0,0 0 0 15,0 0 0-15,0 0 0 0,-11 5 0 0,-1 2 0 16,0-2 0-16,1 2-128 0,0-3 128 0,-3 0 0 15,0 1 0-15,-1-2 0 0,-3 1 0 0,-2 1 0 0,1-3 0 0,-2 4 0 16,-4 0 0-16,-3-4 0 0,-1 5 0 0,-3-3 0 16,-6 1 0-16,-1-5-128 0,-2 0 0 0,2 0 0 15,0 0 0-15,3 0 0 0,1 0 0 0,2 0 0 16,1-3-64-16,0 6-16 16,0-3 0-16,4 2 0 0,0 3 208 0,6-1-192 0,1 1 192 15,3 2-192-15,1 2 192 0,3-2 0 0,1 0 0 0,4 1 0 0,-3 2 0 0,5-3 0 16,7-7 0-16,-11 7 0 0,2 0 0 0,9-7 0 15,-9 4 0-15,9-4 0 0,-12 4 0 0,12-4 0 0,0 0 0 16,0 0 0-16,0 0 0 0,0 0 0 0,0 0 0 0,0 0 0 16,0 0 176-16,7-7-176 0,2 0 160 0,3 0-160 15,1-1 0-15,3-2 0 16,1 2 0-16,1-3 0 16,3-1 0-16,-1 3 0 0,7-1 0 0,1 1 0 0,1 3 0 0,3 0 128 15,0 0-128-15,3 1 0 0,1 3 0 0,6 2 0 0,1-2 0 16,3 2 0-16,2-3 0 0,-2 1 0 0,-4 2 0 0,1-4 0 15,-4 3 0-15,0-1 0 0,0 2 176 0,-6 0-176 16,-1-2 240-16,-4 2-64 0,0 2-16 0,-3-2 0 16,-4 2 0-16,-1-2 0 0,-4 1 0 0,-6-1 0 15,1 0-160-15,-11 0 0 0,0 0 0 0,0 0 128 16,0 0-128-16,0 0 0 0,-16-3 0 0,-3-4 0 16,-3 1 0-16,-3 1-224 0,-3-4 48 0,-4 2 16 31,-3 2-1552-31,-5 1-304 0,-20-1-64 0,-4 3-16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7T18:06:03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20633 1186 14159 0,'0'0'1264'0,"-4"14"-1008"0,1-3-256 0,1 2 0 16,4 2 4224-16,-4 2 784 0,2 8 176 0,0 4 16 16,0 0-2880-16,0 8-576 0,2 0-112 0,-4 2-32 0,0 2-320 0,-3 3-64 15,3 4 0-15,-3 2-16 0,-2 3-752 0,2 1-128 16,-1 2-48-16,-1 4 0 0,0 8-80 0,0-2-32 15,0 2 0-15,3-3 0 0,-1-1 96 0,3-5 0 0,-1-3 16 0,1-6 0 16,0-4-128-16,2-6-16 16,0-3-128-16,0-7 192 0,4 0 128 0,-1-7 0 15,1-7 16-15,1-3 0 0,4-1 48 0,3-3 16 0,4-2 0 0,9 0 0 16,2-3 432-16,8 3 96 0,5 0 16 0,9 0 0 16,5 0-288-16,9-1-48 0,1 2-16 0,2 1 0 15,3 0-416-15,-5-2-176 0,1 0 128 0,-8 2-128 0,0 0 0 0,-6 3 0 16,1-4 0-16,-5 2 0 0,-1-2 0 0,-5 0 0 31,-3 1 0-31,-6-5 0 16,-5-1-1024-16,0 0-128 0,-6-3-16 0,-3 0-14192 0,-4-3-2816 0</inkml:trace>
  <inkml:trace contextRef="#ctx0" brushRef="#br0" timeOffset="415.87">20715 1944 19455 0,'-4'14'1728'0,"4"-14"-1376"0,-3 7-352 0,3-7 0 0,0 0 3840 0,0 0 688 16,-7 8 144-16,7-8 16 0,0 0-3344 0,-6 12-656 15,6-12-144-15,0 12-32 0,5-4 512 0,2 2 112 0,4-3 16 0,3 2 0 16,4-5 240-16,7-1 48 0,7-1 16 0,8-2 0 15,5 2-368-15,1-2-64 0,1-2 0 0,6 2-16 16,2 0-560-16,0 0-96 0,0 5-32 0,-2-3 0 16,-3 2-320-16,-3-1 0 0,2-1 0 15,-6-2 0 1,-1-2-848-16,-3 2-144 0,-2-3-32 0,-3-1-21184 0</inkml:trace>
  <inkml:trace contextRef="#ctx0" brushRef="#br0" timeOffset="742.59">20631 1150 20959 0,'6'-7'1856'0,"1"-2"-1472"0,0 2-384 0,-7 7 0 0,11-1 1952 0,-1 1 320 15,-10 0 64-15,9 6 16 0,-2 1 1136 0,-1 0 224 16,1 1 64-16,0 6 0 0,3 1-2080 0,4 5-416 16,0-2-64-16,4-3-32 0,0 2-432 0,3-3-96 0,5 1-16 0,9 2 0 15,0-3-32-15,5 1-16 0,4-5 0 0,2 1 0 16,2 0-240-16,-2-2-48 15,2-1-16-15,-2 0 0 0,0-1-288 0,-7 3 0 16,-3-3 0-16,-4 1 0 16,0 2-1008-16,0-2-304 0,-2 2-64 0</inkml:trace>
  <inkml:trace contextRef="#ctx0" brushRef="#br0" timeOffset="1702.8">22350 1192 9663 0,'0'0'864'0,"0"0"-688"16,0 0-176-16,0 0 0 0,0 0 3008 0,0 0 560 0,0 0 112 0,0 0 32 16,0 0 64-16,0 0 32 0,0 0 0 0,-4 15 0 0,1-1-2048 0,3 7-416 15,0 1-64-15,0 2-32 0,3 1-496 0,1 4-112 31,3 0 0-31,0 3-16 0,-3 3-208 0,3 0-32 0,3 1-16 0,-3 1 0 16,4 4 32-16,0 3 16 0,-2 2 0 0,3 1 0 0,-1 2-288 0,3 2-128 16,-3 8 128-16,1 4-128 0,2 1 160 0,-5 5-160 0,2 2 192 0,1-1-192 15,-1 0 240-15,-1-5-64 0,-2 2-16 0,2-4 0 16,-3-2-160-16,-5-9 0 0,3-6 0 0,-4-7 0 31,-1-8 0-31,-1-6-224 0,-2-10 48 0,3-15 16 0,-11 4 0 0,-1-8 0 16,-1-7 0-16,-4-10 0 0,1-7-64 0,-2-10-16 15,4-8 0-15,-2-11 0 0,0-5 240 0,2-4 0 16,3-4 0-16,-3-2 0 0,3-6 0 0,0-2 0 16,1 0 0-16,0 4 0 0,2 1 0 0,1 1 0 15,0 2 0-15,3 5 160 0,1 0-160 0,3 6 128 0,0-1-128 0,3 9 128 32,-3 4 0-32,1 5 0 0,2 3 0 0,1 5 0 0,2 3 16 0,0 5 0 15,3-1 0-15,-2 5 0 0,4 3 16 16,1 3 0-16,0 3 0 0,-1 1 0 0,0 7 112 0,3 0 32 15,4 4 0-15,1 4 0 0,4 3-16 0,2 8 0 16,0 2 0-16,2 4 0 0,4 3-64 0,-2 5-16 16,2 6 0-16,-2 7 0 0,0 6-48 0,2 9-16 15,-2 3 0-15,3 10 0 0,0 1-144 0,0 4 0 16,0 3 0-16,-2 0 0 0,2 0 0 0,0-1 128 0,0-3-128 0,-2-7 128 16,3-5-128-16,-4-6 0 0,-1-4 144 0,-2-10-144 15,-1-3 0-15,-1-4 0 0,-3-4 0 0,-3-7-128 16,0-3 128-16,-4-7 0 0,0-4 128 0,1-7-128 0,-1-6 0 15,-3-6 0-15,3-5 0 0,-4-8-128 16,1-7 128-16,0-4 0 0,-1-6-144 0,-3-3 144 16,-1-3 0-16,-1-7 0 0,-3-1 0 0,-4-3 0 0,-1-4 0 0,1-4-144 0,0-8 144 0,0-3 0 31,-1-12-144-31,-3 1 144 0,-1 0 0 0,-3-2-144 16,6-2 16-16,-6-5 0 0,2 0 0 0,-2 1 0 31,1 8-992-31,0 7-192 0,-1 4-32 0,6 7-16 0,0 9-2992 15,4 12-608-15</inkml:trace>
  <inkml:trace contextRef="#ctx0" brushRef="#br0" timeOffset="2378.06">23904 1203 19455 0,'0'0'1728'0,"0"0"-1376"16,0 0-352-16,-13 4 0 0,1-4 1072 0,12 0 144 0,-11 3 16 0,11-3 16 15,-11 4-32-15,11-4 0 16,-10 8 0-16,3 2 0 0,3 1 832 0,1 2 144 15,2 2 48-15,1 6 0 0,1 4-720 0,2 1-144 16,-3 8-32-16,2 5 0 0,0 4-576 0,3 5-112 0,-3 0-16 0,1 0-16 16,1 2-256-16,0-1-48 0,2-2-16 0,1-1 0 31,1-3-32-31,-1-1 0 0,0-2 0 0,0 2 0 0,0-3 0 0,2-2 0 0,0-1 0 0,3-1 0 16,-3-1-80-1,4 0 0-15,1-3-16 0,3-5 0 0,1-1 160 0,0-1 48 16,3-3 0-16,0-3 0 0,4-4-128 0,4-3-32 15,3-4 0-15,4-7 0 0,6-11 96 0,4-9 0 16,7-6 16-16,-1-12 0 0,1-5-336 0,2-4 0 0,0-6 0 0,-2-5 0 16,-3-3 0-16,0 1 0 0,-4 0 0 0,0-1 0 15,0-2 0-15,-8-2 0 0,-3-4 0 0,-8 0 0 16,-6-2 0-16,-8 2 0 0,-6 4 0 0,-4-2-128 0,-7-1 128 0,-8-3 0 16,-7 0 0-16,-10-1 0 0,-8 1-144 0,-9 7 144 15,-4 4-160-15,-7 7 160 0,1 10-288 0,-1 10 32 16,0 2 16-16,-3 9 0 15,-6 5-176-15,2 9-32 0,-3 8-16 16,3 4 0-16,3 7-240 0,1 8-32 0,7 5-16 16,1 7 0-16,-1 4-1808 0,-4 8-352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7T18:06:03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20633 1186 14159 0,'0'0'1264'0,"-4"14"-1008"0,1-3-256 0,1 2 0 16,4 2 4224-16,-4 2 784 0,2 8 176 0,0 4 16 16,0 0-2880-16,0 8-576 0,2 0-112 0,-4 2-32 0,0 2-320 0,-3 3-64 15,3 4 0-15,-3 2-16 0,-2 3-752 0,2 1-128 16,-1 2-48-16,-1 4 0 0,0 8-80 0,0-2-32 15,0 2 0-15,3-3 0 0,-1-1 96 0,3-5 0 0,-1-3 16 0,1-6 0 16,0-4-128-16,2-6-16 16,0-3-128-16,0-7 192 0,4 0 128 0,-1-7 0 15,1-7 16-15,1-3 0 0,4-1 48 0,3-3 16 0,4-2 0 0,9 0 0 16,2-3 432-16,8 3 96 0,5 0 16 0,9 0 0 16,5 0-288-16,9-1-48 0,1 2-16 0,2 1 0 15,3 0-416-15,-5-2-176 0,1 0 128 0,-8 2-128 0,0 0 0 0,-6 3 0 16,1-4 0-16,-5 2 0 0,-1-2 0 0,-5 0 0 31,-3 1 0-31,-6-5 0 16,-5-1-1024-16,0 0-128 0,-6-3-16 0,-3 0-14192 0,-4-3-2816 0</inkml:trace>
  <inkml:trace contextRef="#ctx0" brushRef="#br0" timeOffset="415.87">20715 1944 19455 0,'-4'14'1728'0,"4"-14"-1376"0,-3 7-352 0,3-7 0 0,0 0 3840 0,0 0 688 16,-7 8 144-16,7-8 16 0,0 0-3344 0,-6 12-656 15,6-12-144-15,0 12-32 0,5-4 512 0,2 2 112 0,4-3 16 0,3 2 0 16,4-5 240-16,7-1 48 0,7-1 16 0,8-2 0 15,5 2-368-15,1-2-64 0,1-2 0 0,6 2-16 16,2 0-560-16,0 0-96 0,0 5-32 0,-2-3 0 16,-3 2-320-16,-3-1 0 0,2-1 0 15,-6-2 0 1,-1-2-848-16,-3 2-144 0,-2-3-32 0,-3-1-21184 0</inkml:trace>
  <inkml:trace contextRef="#ctx0" brushRef="#br0" timeOffset="742.59">20631 1150 20959 0,'6'-7'1856'0,"1"-2"-1472"0,0 2-384 0,-7 7 0 0,11-1 1952 0,-1 1 320 15,-10 0 64-15,9 6 16 0,-2 1 1136 0,-1 0 224 16,1 1 64-16,0 6 0 0,3 1-2080 0,4 5-416 16,0-2-64-16,4-3-32 0,0 2-432 0,3-3-96 0,5 1-16 0,9 2 0 15,0-3-32-15,5 1-16 0,4-5 0 0,2 1 0 16,2 0-240-16,-2-2-48 15,2-1-16-15,-2 0 0 0,0-1-288 0,-7 3 0 16,-3-3 0-16,-4 1 0 16,0 2-1008-16,0-2-304 0,-2 2-64 0</inkml:trace>
  <inkml:trace contextRef="#ctx0" brushRef="#br0" timeOffset="1702.8">22350 1192 9663 0,'0'0'864'0,"0"0"-688"16,0 0-176-16,0 0 0 0,0 0 3008 0,0 0 560 0,0 0 112 0,0 0 32 16,0 0 64-16,0 0 32 0,0 0 0 0,-4 15 0 0,1-1-2048 0,3 7-416 15,0 1-64-15,0 2-32 0,3 1-496 0,1 4-112 31,3 0 0-31,0 3-16 0,-3 3-208 0,3 0-32 0,3 1-16 0,-3 1 0 16,4 4 32-16,0 3 16 0,-2 2 0 0,3 1 0 0,-1 2-288 0,3 2-128 16,-3 8 128-16,1 4-128 0,2 1 160 0,-5 5-160 0,2 2 192 0,1-1-192 15,-1 0 240-15,-1-5-64 0,-2 2-16 0,2-4 0 16,-3-2-160-16,-5-9 0 0,3-6 0 0,-4-7 0 31,-1-8 0-31,-1-6-224 0,-2-10 48 0,3-15 16 0,-11 4 0 0,-1-8 0 16,-1-7 0-16,-4-10 0 0,1-7-64 0,-2-10-16 15,4-8 0-15,-2-11 0 0,0-5 240 0,2-4 0 16,3-4 0-16,-3-2 0 0,3-6 0 0,0-2 0 16,1 0 0-16,0 4 0 0,2 1 0 0,1 1 0 15,0 2 0-15,3 5 160 0,1 0-160 0,3 6 128 0,0-1-128 0,3 9 128 32,-3 4 0-32,1 5 0 0,2 3 0 0,1 5 0 0,2 3 16 0,0 5 0 15,3-1 0-15,-2 5 0 0,4 3 16 16,1 3 0-16,0 3 0 0,-1 1 0 0,0 7 112 0,3 0 32 15,4 4 0-15,1 4 0 0,4 3-16 0,2 8 0 16,0 2 0-16,2 4 0 0,4 3-64 0,-2 5-16 16,2 6 0-16,-2 7 0 0,0 6-48 0,2 9-16 15,-2 3 0-15,3 10 0 0,0 1-144 0,0 4 0 16,0 3 0-16,-2 0 0 0,2 0 0 0,0-1 128 0,0-3-128 0,-2-7 128 16,3-5-128-16,-4-6 0 0,-1-4 144 0,-2-10-144 15,-1-3 0-15,-1-4 0 0,-3-4 0 0,-3-7-128 16,0-3 128-16,-4-7 0 0,0-4 128 0,1-7-128 0,-1-6 0 15,-3-6 0-15,3-5 0 0,-4-8-128 16,1-7 128-16,0-4 0 0,-1-6-144 0,-3-3 144 16,-1-3 0-16,-1-7 0 0,-3-1 0 0,-4-3 0 0,-1-4 0 0,1-4-144 0,0-8 144 0,0-3 0 31,-1-12-144-31,-3 1 144 0,-1 0 0 0,-3-2-144 16,6-2 16-16,-6-5 0 0,2 0 0 0,-2 1 0 31,1 8-992-31,0 7-192 0,-1 4-32 0,6 7-16 0,0 9-2992 15,4 12-608-15</inkml:trace>
  <inkml:trace contextRef="#ctx0" brushRef="#br0" timeOffset="2378.06">23904 1203 19455 0,'0'0'1728'0,"0"0"-1376"16,0 0-352-16,-13 4 0 0,1-4 1072 0,12 0 144 0,-11 3 16 0,11-3 16 15,-11 4-32-15,11-4 0 16,-10 8 0-16,3 2 0 0,3 1 832 0,1 2 144 15,2 2 48-15,1 6 0 0,1 4-720 0,2 1-144 16,-3 8-32-16,2 5 0 0,0 4-576 0,3 5-112 0,-3 0-16 0,1 0-16 16,1 2-256-16,0-1-48 0,2-2-16 0,1-1 0 31,1-3-32-31,-1-1 0 0,0-2 0 0,0 2 0 0,0-3 0 0,2-2 0 0,0-1 0 0,3-1 0 16,-3-1-80-1,4 0 0-15,1-3-16 0,3-5 0 0,1-1 160 0,0-1 48 16,3-3 0-16,0-3 0 0,4-4-128 0,4-3-32 15,3-4 0-15,4-7 0 0,6-11 96 0,4-9 0 16,7-6 16-16,-1-12 0 0,1-5-336 0,2-4 0 0,0-6 0 0,-2-5 0 16,-3-3 0-16,0 1 0 0,-4 0 0 0,0-1 0 15,0-2 0-15,-8-2 0 0,-3-4 0 0,-8 0 0 16,-6-2 0-16,-8 2 0 0,-6 4 0 0,-4-2-128 0,-7-1 128 0,-8-3 0 16,-7 0 0-16,-10-1 0 0,-8 1-144 0,-9 7 144 15,-4 4-160-15,-7 7 160 0,1 10-288 0,-1 10 32 16,0 2 16-16,-3 9 0 15,-6 5-176-15,2 9-32 0,-3 8-16 16,3 4 0-16,3 7-240 0,1 8-32 0,7 5-16 16,1 7 0-16,-1 4-1808 0,-4 8-352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8:02:39.04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13840 10442 9663 0,'11'18'432'0,"-6"-7"80"0,-1 3-512 0,-4-3 0 0,0 0 0 0,0 2 0 0,-2-2 5536 0,-2 0 992 15,-6-4 208-15,-1 1 48 0,-1 2-5136 0,-3-3-1024 16,-4 0-208-16,-4 0-32 0,-6-3-384 0,-2-1 0 0,-2-2-160 0,-5-1 160 31,2-1 0-31,-3-2 192 0,0 0 0 0,3 2 0 16,4 1 272-16,0-3 48 0,2 2 16 0,-2 0 0 0,0-1-16 0,0-2-16 16,0 1 0-16,0-2 0 0,-7-1-336 0,-3 0-160 15,2-2 160-15,-6-2-160 0,0-1 240 0,2 0-48 0,0-6-16 16,3-1 0-16,2 0-176 0,-1-4 0 0,-2-5 144 0,3 1-144 0,0-2 0 0,-3-1 0 31,2-1 0-31,-2 0 0 0,4-2 0 0,4-5 0 0,-3-2 0 16,5-4 0-16,2-3 0 0,0-4 0 0,5-3 0 0,4-4 0 15,0-3 144-15,6 1-144 0,4 1 192 0,4-6-192 16,1-7 0-16,5-5 0 0,2-2 0 0,5-1 0 16,1-3 0-16,8 0 0 0,8 1 0 0,3 1 0 0,5 2 224 0,6-4 32 15,7 0 16-15,2 4 0 16,4 4 176-16,0 6 16 0,0 1 16 0,0 5 0 0,-1 5-144 15,1 7-16-15,0 7-16 0,10 8 0 0,9 3-32 16,-2 10 0-16,-3 8 0 0,-3 4 0 0,-4 10 16 0,-4 7 0 16,-7 7 0-16,-5 0 0 0,2 4 64 0,-1 0 16 15,-3-1 0-15,-3 1 0 0,-1 1-368 0,-7-1 0 0,-3 2 0 0,-7-2 0 32,-7-4 0-32,-1 0 0 0,-3-2 0 0,-7-12 0 0,0 0 0 0,0 0 0 0,0 0 0 0,0 0 0 15,-7 10 0-15,7-10 0 0,-14 7 0 0,1-5 0 16,2-4-128-16,3-1 0 0,-3-1 0 0,4-3 0 31,-3 3 128-31,2-3 0 0,-1 2 0 0,4-1 0 0,5 6 0 0,-6-7 0 16,6 7 0-16,0 0 0 0,-1-7 0 0,1 7 0 0,0 0 160 0,-3-7-160 15,3 7 192-15,0 0-64 16,0 0-128-16,0 0 192 16,0 0-32-16,0 0-16 0,7-7 0 0,-7 7 0 0,0 0-144 0,4-7 0 15,-4 7 0-15,0 0 0 0,7-4 0 0,-7 4 0 16,0 0 0-16,0 0 0 0,7-3 128 0,-7 3-128 15,0 0 0-15,0 0 128 0,7-4-128 0,-7 4 0 16,0 0 0-16,0 0 0 0,0 0 0 0,0 0 0 16,0 0 0-16,0 0 0 0,7-3 0 0,-7 3 0 0,0 0 0 0,0 0 0 0,0 0 0 15,0 0-144 1,0 0 144-16,0 0 0 0,0 0 0 0,0 0 0 16,0 0 0-16,0 0 0 0,0 0 0 0,0 0 0 0,0 0 0 0,0 0 0 15,0 0 0-15,0 0 0 0,0 0 0 0,0 0 0 16,0 0 0-16,0 0 0 0,-10 4 0 0,10-4-160 15,-11 3 160-15,3-3 0 0,8 0 0 0,-7-3 0 16,-4 2 0-16,11 1 0 0,-10 0-160 0,0-3 160 16,-1 0-176-16,2 3 176 0,0-1-160 0,9 1 160 0,-14 0 0 0,0 0-144 15,0-4 144-15,1 4 0 0,-1-2 0 0,-4 1-160 16,2-2 160-16,-3 2 0 0,-4-5-192 0,0 2 64 0,-4-3 128 0,0-1-208 16,-1-2 32-16,-1-1 16 15,-6-2 0-15,-4-2 0 0,-4-3 160 0,0-4-208 16,-3 1 80-16,2-4 128 0,3-2 0 0,0 1 0 15,2-5 0-15,0 4 0 0,0-3 0 0,0 1-192 16,1-1 64-16,1 0 128 0,-2-4 0 0,0 2 0 0,4-4 0 0,3 1 192 16,2-1-192-16,3-2 0 0,-1-2 0 0,5-2 0 15,1-1 192-15,5 1-32 16,2 1-16-16,1 0 0 0,4-3 16 0,1-3 0 0,3-6 0 16,-1-3 0-16,4-1-160 0,-1-1 0 0,4-6 144 0,0-1-144 0,0-1 128 15,0-3-128-15,7-2 128 0,1 0-128 0,4-4 192 0,0 0-16 16,3 1-16-16,2 0 0 0,1 6-32 0,5 3 0 15,7 4 0 1,2 4 0-16,5 0 320 0,2 5 48 0,4 5 16 0,-1 1 0 0,2 5-64 0,1 9 0 16,-5 7 0-16,2 7 0 0,5 8-192 0,6 1-32 15,7 5-16-15,2 4 0 16,-1 2-208-16,-4 5 0 0,-4 4 0 0,-4 3-160 16,-6 2 160-16,-2 2 0 0,-2 0 0 0,-4 0-128 15,-6 2 128-15,-1-2 0 0,-7-3 160 0,-3 2-160 16,-3-3 160-16,-5-2-160 15,-3 1 160-15,-7-13-160 0,0 0 0 0,0 0 0 0,0 11 0 16,0-11 0-16,-7 11 0 0,7-11-288 0,-14 6 64 0,3-2 16 16,-3-3-176-16,3-2-16 0,1-2-16 0,1 2 0 0,9 1 256 0,-11-3 160 15,11 3-192-15,-9-4 192 0,9 4 0 0,0 0 0 16,-7-6 160-16,7 6-32 16,-7-4-128-16,7 4 0 0,-3-10 0 0,3 10 0 15,-2-8 0-15,2 8 0 0,0-10 128 0,0 10-128 0,2-8 160 0,-2 8-32 16,1-10-128-16,-1 10 192 0,4-7-192 0,-4 7 0 15,0 0 0-15,5-4 0 16,-5 4 192-16,7-4-48 0,-7 4-16 0,0 0 0 0,0 0-128 0,9-3 192 16,-9 3-192-16,0 0 192 0,0 0-192 0,11 3 0 15,-11-3 0-15,0 0 0 0,0 0 128 0,0 0-128 16,0 0 0-16,0 0 128 16,0 0-128-16,0 0-176 0,0 0 48 0,0 0 0 15,0 0 128-15,0 0 0 0,0 0-144 0,-11-3 144 16,2 3-256-16,-3-3 0 0,-2 2 16 0,1 1 0 0,1 0 112 0,-2 1 128 0,-2-1-208 0,0 3 80 15,0 0 128-15,-2 1 0 16,2-3-144-16,-2 5 144 0,0-3 0 0,-2 2 0 0,-2 5 0 0,-3 0 0 0,0 2 0 0,-4 2-192 16,-2 3 64-16,-2 2 128 0,-2 2-160 0,-2 3 160 31,3-2 0-31,-1 2-144 0,1 1 144 0,-3 0 0 0,3 0 0 16,-2 4-128-16,4 2 128 0,-3 5 0 15,-1 5 0-15,-2 3 0 0,2 1 0 0,4 4-128 0,0 1 128 0,4 3-192 16,1-3 192-16,7 0-192 0,1-2 192 0,5 5-192 0,5 2 192 0,2 4 128 15,5 1-128-15,2 3 176 0,2 1-176 0,1-2 0 16,1-2 0-16,3 0 0 0,0-5 0 0,2-2 240 16,3-3-64-16,-3-2-16 0,4-4-160 0,-1-5 128 15,1-7-128-15,-1-3 128 16,2-1 112-16,2-3 16 0,-2-4 0 0,0-3 0 0,4-4 80 16,-3 0 32-16,3-3 0 0,-1 0 0 0,0-2-64 0,2-1-16 15,5-1 0-15,-5 1 0 0,1-1-80 0,2-3-16 16,-1 1 0-16,0 0 0 0,-3 2-192 0,4-3 128 15,2 0-128-15,-2 1 0 0,-1-3 0 0,-2 3 0 16,-1-3 0-16,-2 1 0 16,4 1 0-16,-2-1 0 0,-1-3 0 0,-2 0 0 0,-1 0 0 0,-1-3-160 0,-1 3 160 0,-2 0-128 15,0 0 128-15,-10 0 0 0,7-4 0 0,-7 4-128 32,0 0 128-32,0 0-208 0,11 0 80 0,-11 0 128 15,0 0-192-15,0 0 192 0,0 0-160 0,0 0 160 0,0 0-176 0,0 0 176 0,7 0-192 0,-7 0 192 16,0 0 0-16,0 0 0 0,0 0 0 0,0 0 0 15,0 0-192-15,1 11 192 16,-1-11-192-16,0 0 192 0,3 10 0 0,-3-10 0 0,3 11 0 0,-3-11 0 16,0 0 0-16,1 11 0 0,-1-11 0 0,0 0 0 15,3 9 0-15,-3-9 0 0,0 0-128 0,0 0 128 0,4 8 0 0,3 1 0 16,-3-5 0-16,-4-4 0 0,0 0 0 0,7 5 176 16,3-1-48-16,-3-1-128 0,-7-3 0 0,7 4 0 15,-7-4 0-15,7 5 0 16,-7-5 0-16,7 4 0 0,-7-4 0 0,7 5 0 15,-7-5 0-15,0 0 0 16,0 0 0-16,0 0 0 0,0 0 0 0,0 0 0 16,0 0-176-16,0 0 176 0,0 0-160 0,-3 12 160 0,3-12-128 0,-11 13 128 0,-3-1-256 0,0-1 16 15,-3 3 16-15,-2 0 0 0,-6 4 32 0,-3 3 16 16,-7 0 0-16,-1 4 0 0,4-3-48 16,-5 6-16-16,0 1 0 0,-1 6 0 15,3-3-48-15,-4 1-16 0,3 2 0 0,-6 0 0 16,-1 1 144-16,0 1 32 0,-2 0 0 0,2 4 0 15,2 2 128-15,2 3-160 0,5 4 160 0,1-1-160 16,4-2 160-16,1 6 0 0,6 0 0 0,4-1 0 0,1-4 0 0,3 3 144 0,3 2-16 16,1 0-128-16,2 4 0 0,2-3 0 0,5 2 0 0,1 1 0 31,1 3 0-31,5-6 0 0,1-8 0 0,0-1 0 0,4-3 144 0,3-1-144 16,1-3 0-16,3 0 144 0,1-2 112 0,0-1 0 15,1-6 16-15,1-1 0 0,2-7-16 16,0 1 0-16,2-1 0 0,2-3 0 15,-1-4 80-15,-1 0 16 0,0-1 0 0,3-1 0 0,-2-5-128 0,-1 0-32 16,-1-3 0-16,1-1 0 0,0-3-192 0,-3 0 144 0,-2 0-144 0,-1-3 128 16,1-1-128-16,-5 1 0 15,2-4 0-15,-2 5 0 0,3 0 0 0,-1-2 0 0,-6 1 0 0,3 0 0 16,0 2 0-16,-3 0 0 0,1 1 0 0,1 1 0 16,1 0 0-16,0 4 0 15,-2-4 0-15,1 3 0 0,1 0 0 0,-1-1 0 16,-1 1 0-16,0 0 0 0,2 1 0 0,-6 0 0 0,3-1-176 0,2 1 176 15,-6-3 0-15,-2 1 0 0,2-1 0 0,-7-2 0 16,0 0 0-16,0 0 0 0,6 0 0 0,-6 0 0 16,0 0-160-16,0 0 0 0,0 0 0 0,0 0 0 0,0 0 0 15,0 0 0-15,0 0 0 0,0 0 0 0,0 0-48 0,0 0-16 16,0 0 0-16,0 0 0 0,0 0 224 0,-13-5-192 0,13 5 192 16,0 0-192-1,0 0 192-15,0 0 0 0,0 0-160 0,-12-4 160 16,12 4 0-16,0 0 0 0,0 0 0 0,0 0 0 0,0 0 0 0,0 0 0 15,0 0 192-15,0 0-64 0,0 0-128 0,0 0 0 16,0 0 0-16,0 0 0 16,0 0 0-16,0 0 0 0,0 0 0 0,0 0 0 15,0 0 0-15,0 0 0 0,0 0 0 0,0 0 128 0,0 0-128 0,0 0 0 16,0 0 0-16,0 0 0 0,0 0 0 0,0 0 128 16,0 0-128-16,0 0 128 15,0 0-128-15,1 7 0 0,-1-7 0 0,6 7-176 0,-2 1 176 16,-3 2 0-16,5-1 128 0,-5 0-128 0,5 0 0 0,-2 3 144 15,-1 1-144-15,1 4 0 0,-1-1 0 16,1 7 0-16,-3-1 0 0,1 9 0 0,2 5-128 0,-4 10 128 16,4 4-208-16,-1 7 80 0,1 10 128 0,-1-3 0 15,-2 4-144-15,6-4 144 0,3 1 0 0,-3 1 0 16,4 4 0-16,-3-3 128 0,2-3-128 0,1-2 0 0,-1-4 0 0,-2-4 128 16,2-3-128-16,0-5 128 0,5-6-128 0,-1 2 128 0,4 0-128 15,-1-2 192-15,3-1-192 0,0-3 192 0,1-1 64 0,4-3 32 16,3-7 0-16,9-1 0 0,2-2-80 0,4-1-16 15,7 0 0-15,3-3 0 0,0 0 0 0,-3-4 0 32,0-3 0-32,3-2 0 0,-1-4 16 0,6 0 0 0,11-1 0 0,3-4 0 0,5-3-208 0,-2-1 0 15,-4-5 128-15,2-3-128 0,-2-3 0 0,10-4 144 16,5-6-144-16,-1-4 128 16,-7-6-128-16,0-8 0 0,-7-3 0 0,2-4-176 0,-5-3 176 0,-1 3 0 15,0-3 0-15,-6 0-128 16,-1 0 128-16,-5-2 0 0,-9-2 0 0,-3 0 0 0,-1-3 0 0,-9 6-160 0,-2 2 160 15,-2 4-208-15,-4 3 208 16,-4 4-144-16,0-3 144 0,-3 3-128 0,-2 0 128 0,-5 3-208 0,-2 5 80 16,-4-1 128-16,0-1-192 0,-3 3 192 0,0 3-160 0,-4 1 160 15,0 0-256-15,-1 3 32 0,1 3 16 0,0 4 0 16,-1 0 64-16,-4 4 16 0,3 1 0 0,1 5 0 16,3 8-96-16,0 0-16 0,-6-10 0 0,6 10 0 31,0 0 240-31,0 0 0 0,0 0-160 0,0 0 160 0,0 0-192 0,0 0 16 0,0 0 16 0,0 0 0 15,0 0 160-15,0 0 128 0,0 0-128 0,0 0 176 16,0 0-176-16,0 0 128 0,5 13-128 0,-5-13 128 16,6 8-128-16,-6-8 0 0,0 0 144 0,0 0-144 0,7 10 0 15,-7-10 0 1,0 0 0-16,0 0 0 0,9 7 0 0,-9-7 0 16,0 0 0-16,0 0-128 0,9 4 128 0,-9-4 0 15,0 0 0-15,0 0 0 0,10 4 0 0,-10-4 0 16,0 0 0-16,0 0 0 0,0 0 0 0,0 0 0 15,9 6 0-15,-9-6 0 0,0 0 0 0,0 0-160 0,0 0 160 0,7 7-208 16,-7-7 208-16,0 0 0 0,0 0 0 0,7 8 0 16,-7-8 0-16,9 7 0 0,-2 0 0 0,-7-7 0 15,0 0 160-15,7 4-160 0,-7-4 128 0,0 0-128 16,7 6 0-16,-7-6 0 0,0 0 0 0,6 8 0 0,-6-8 0 0,0 0 0 0,7 11 0 0,-7-11 0 16,2 14-160-16,1 0 160 0,-3-14 0 0,0 11-144 31,-5 3 144-31,3 0 0 0,-1 0 0 0,1 1 0 0,-3 2 0 0,-1-3 0 15,-1 4 0-15,2 0 0 0,1 0 0 16,-3 3 0-16,2-1 0 0,1 3 0 0,1-2 0 16,1 2 0-16,0 0 0 0,2 2 0 0,0-2 0 0,0 2 0 0,4 0 0 0,-1 3 128 15,4 0-128-15,2 1 0 0,2 0 128 0,-1 6-128 16,1 4 208-16,-2 0-16 16,4 3-16-16,1 2 0 0,-2 2-32 0,4 3 0 0,5-4 0 15,-3-1 0 1,3 0-144-16,4-4 0 0,0 2 0 0,0 4 128 15,3 0 48-15,1-3 0 0,3 0 0 0,0-1 0 0,3-2-176 0,1 0 192 16,8-1-192-16,6-3 192 0,7-4 32 0,3-2 16 16,0-4 0-16,-3-4 0 0,-3-1-112 0,-1-4-128 0,0-2 176 0,4-8-176 15,2-6 0-15,5-2 0 16,6-6 0-16,-2-3 0 0,-1-5 0 0,-3-3 0 0,0-7 0 16,2-1 0-16,5-4 0 0,3-4 0 0,1 0 0 0,-2-8 0 15,-2-3 0-15,-2-1 0 0,0-4 0 0,-1-2 0 16,-1 2 0-16,0 3 0 15,1-3 0-15,-7-2 0 0,-1-4 0 0,-2-4 0 0,-5-8 0 0,-7-3 0 16,-3-7 0-16,-3 4 0 0,-2 7-144 0,-6 6 144 0,-3 2-224 0,-7 6 32 16,-3 7 16-16,-7 3 0 0,-1 4-16 0,-2 3 0 31,0 4 0-31,-2 5 0 0,-4 8 192 0,1 1-192 0,-1 4 192 0,-1 3-192 16,-2 11-16-16,0 0-16 0,0 0 0 0,0 0 0 15,0 0 48-15,0 0 16 0,0 0 0 0,0 0 0 16,0 0-80-16,0 0-16 0,-9 0 0 0,9 0 0 0,-10 4 256 0,10-4 0 15,-9 4-160-15,9-4 160 0,0 0 0 0,-9 7-176 16,9-7 176-16,0 0-128 0,0 0 128 0,-4 8 0 16,4-8 0-16,0 0 0 0,0 13 0 0,0-13 224 0,0 0-32 0,6 11 0 15,-6-11-64-15,0 0-128 16,0 0 176-16,9 4-176 0,-9-4 144 0,0 0-144 16,10 4 0-16,-10-4 144 0,0 0-144 0,0 0-144 15,11 2 144-15,-11-2-208 16,0 0 208-16,0 0 0 0,0 0 0 0,0 0 160 0,0 0-160 15,0 0 0-15,0 0 0 0,0 0 0 0,0 0 0 0,0 0 0 16,0 0 0-16,0 0 0 0,0 0 0 0,0 0 0 16,11-2 0-16,-11 2 0 0,10 3 0 0,-10-3 0 15,11 4 0-15,1 2 0 0,-5 1 0 0,-1 1 0 0,1 2 144 16,0 1-144-16,0 0 0 0,0 0 144 0,0-1-144 0,0-1 0 16,2-1 0-16,-2 3 0 0,0 0 0 15,0 3 0-15,1-3 0 0,2 3 0 0,-1 2 0 0,3 0 0 16,-1 2 192-16,3-1 0 15,1 1-16-15,2 0 0 0,-3 2-176 0,4 1 192 0,3 0-192 0,1 2 192 16,-1 4-48-16,4 2 0 0,0 5 0 0,3 2 0 16,4 0-144-16,4 3 0 0,8 0 0 0,2 0 0 15,4 3 0-15,3 1 0 16,4 0 0-16,-7-2 0 0,-1-2 0 0,1 3 0 16,0-3 0-16,5 2 128 0,7 3-128 0,7 0 0 0,3 1 144 0,-1 1-144 15,-1 1 208-15,-6-1-16 0,0 2-16 0,4 0 0 16,8-2 16-16,2-2 0 0,1-3 0 0,-5 0 0 0,-3 1-192 0,-7-5 192 15,-5 1-192-15,-1-5 192 0,1-5-192 0,4-5 128 16,5-7-128-16,-4-5 128 0,0-5-128 0,-7-7 0 0,-6-8 0 16,-1-7 0-16,0-7-192 0,3-6 16 0,0-13 16 0,0 0 0 31,4-2 16-31,-3-5 0 0,-1-1 0 0,-5-3 0 16,-6-2 144-16,-2-2-192 0,-2 0 192 0,-5 4-192 0,-2 0 192 15,-6 7-160-15,-3 7 160 0,-1 6-160 0,0 1 160 0,-6 7 0 16,-1 4 0-16,-4 3 0 0,1 0 0 0,-8-1-128 15,-2 3 128-15,-2-2-128 0,-2-1-176 0,-7-1-16 16,2-3-16-16,-6 0 0 16,0-3-144-16,-4 1-32 0,-3-3 0 15,3 2 0-15,0 0 288 0,0-1 48 0,1 2 16 0,2 0 0 0,1 1 160 0,0 5-192 0,10 2 192 0,-3 0-192 16,4 2 192-16,2 4 128 0,1 1-128 0,0 10 176 16,0 0-176-16,0 0 160 15,0-8-160-15,0 8 160 0,7-3 64 0,1 3 16 16,3 3 0-16,2 1 0 0,-2 3 0 0,0 0 0 0,0 4 0 0,-1 3 0 15,1 1-240-15,-1 2 144 0,1 1-144 0,-4-1 128 16,4 1-128-16,0 1 0 0,-1 1 0 0,1 2 0 16,-4-1 0-16,0-1 0 15,0-1 0-15,-3 2-176 0,0 1 176 0,-1 3 0 16,-1 3 128-16,-4-1-128 0,-1 3 0 0,-1 4 0 0,0 1-192 0,-6 1 64 16,0 6 128-16,-2 8 0 0,-1 4-144 0,-5 5 144 0,-3 2 0 0,-4-1 0 15,0 3-144-15,-4-1 144 0,-6-4-176 0,-5 2 32 16,-9 1 0-16,-6 0 0 15,-9 3-112-15,0-4-32 0,-3-7 0 0,-1-7 0 16,0-7-48-16,-10-5-16 0,-7-6 0 0,-2-10 0 16,2-9 16-16,3-3 0 0,0-7 0 0,-1-6 0 0,-2-5 128 0,0-6 16 15,0-3 16-15,6-2 0 0,3-8 48 16,5-2 0-16,4-5 0 0,3-4 0 16,-4-8 128-16,0 0-128 0,8-2 128 0,7 1-128 15,3-6 128-15,6-3 0 0,5-4 0 0,5-9 128 0,1-5-128 16,4 4 0-16,4 0 0 0,4 9-128 0,3-2 128 0,7 6 224 0,5 3-48 0,2 1-16 15,1 0-16-15,3 4 0 0,3 3 0 0,4 7 0 16,4 8 112 0,3 4 0-16,0 8 16 0,0 3 0 0,4 5 192 0,-4 1 48 15,0 4 0-15,1 3 0 0,2 0-32 16,-1 2 0-16,-3-1 0 0,1 2 0 0,0 0-336 0,-14 4-144 0,13-5 128 0,-1 4-128 16,-12 1 0-16,14-1 0 15,-2 1-192-15,-12 0 192 0,11 0-160 0,-11 0 160 16,0 0 0-16,14 1-144 0,-3 0 144 0,-11-1 0 0,10 5 0 0,1 2 0 15,0-3 0-15,-11-4-160 0,10 3 160 0,-2 1-208 0,-1-3 208 16,3 2 0-16,-10-3 0 0,8 3 0 0,-1-3 0 0,-7 0 0 16,10 2 0-16,-10-2 0 0,0 0 0 0,7 2 0 15,-7-2 0-15,0 0 0 0,0 0 0 0,7 0 0 16,-7 0 0-16,0 0 0 0,0 0 0 0,0 0-192 31,0 0 16-31,0 0 16 0,5-3 160 0,-5 3 0 0,10-4 128 0,-3 0-128 16,-3 0 0-16,3-3 0 0,3 1 0 0,-2-1-128 15,2-1 128-15,1 1 128 0,3-3-128 0,0 2 176 16,0-4-176-16,0-2 192 0,1 1-192 0,2-6 192 16,3 1-192-16,-1-7 0 0,-1-3 0 0,2-2 0 15,-1-4 0-15,1-5 0 0,1-4 0 0,-3-6 0 16,3-1 0-16,-5 3 0 0,3-2 0 0,-1 2 0 16,0-4-160-16,-3 3 160 0,-2-3 0 0,-2 1-144 15,-3 0 144-15,-1-2 0 0,0 1 0 0,-4 5-128 0,-3-1-16 0,-4 5 0 16,1 3 0-16,-4 2 0 15,-1 3 144-15,-2-3-128 0,-1 1 128 0,-2 1-128 16,-2-2 128-16,-3 3-128 0,-3-2 128 0,-4 1-128 0,-3-5 128 0,-6 1-160 0,-5 0 160 0,-7 0-160 31,-2 1 160-31,-11 2 0 0,-8 0 0 0,-1-2-128 16,4 0-16-16,-3-4 0 0,3 1 0 0,-1 0 0 0,0-1 144 0,-2 3-208 0,-1 0 80 0,4 6 128 16,6 1-144-16,5 4 144 0,10 1 0 0,6 8 0 15,7 4 0-15,5 4 0 0,7 1 160 0,4 6-32 16,14 4 32-16,0 0 16 15,0 0 0-15,0 0 0 0,0 0 288 0,10 14 64 16,5-2 16-16,3 5 0 0,1-2 64 0,1 2 16 0,1 0 0 0,0 1 0 16,2-4-432-16,-3 1-192 0,3 0 160 0,-2-1-160 15,0-3 0-15,-3 2 0 0,-2-5 0 0,0 2 0 16,-1-3 0-16,-1 0 0 0,0 0 0 0,0-3 0 0,-4 0 0 0,-3 0 0 16,1-1 0-16,-1 0 0 15,-7-3 0-15,7 0-128 0,-7 0 128 0,7 1-208 16,-7-1 208-16,7 0-176 0,0-1 176 0,-7 1-160 0,7 0 160 0,1-3 0 15,-8 3 0-15,10-4 0 0,-3-1 0 0,0-1 0 16,-3-1 0-16,3 0-128 0,-3 0 128 0,0 0 0 0,-1-3 0 0,0 2 0 16,1-3-176-16,0 1 176 0,2-1-208 0,0 0 80 15,0-3 128-15,4 0 0 16,0 0 0-16,-3-3 0 0,4 2 0 0,3-2 0 0,1 0 0 0,-1 1 128 16,2-2-128-16,3-3 0 0,1 0 0 15,5-2 128 1,0-2 0-16,6 0 0 0,5-7 0 0,3 0 0 0,0-3-128 0,1-1 0 0,5-3 0 15,-6-4 0-15,-3-2 0 0,0-2 0 0,2-3 0 0,-2 0 0 16,-4-2 0-16,0 0 0 16,-2 2 0-16,2-7 0 0,-4-3 0 0,-3-8 0 15,-4-6-176-15,-3-4 176 0,-4 0-208 0,-3 1 48 16,-4 3 16-16,-3-4 0 0,-8 0 144 0,-3 0-208 16,-7-1 80-16,-4 4 128 0,-6 5 0 0,-2 0 0 15,-2 3 0-15,-9-4 0 0,0 3-240 0,-4 4 80 0,-5-3 16 16,-7 10 0-16,-5 2 0 0,-5 9 0 0,2 10 0 0,4 4 0 15,1 4 0-15,2 3 0 16,5 6 0-16,1 2 0 0,5 4 144 0,-3 2 0 16,0 1 0-16,0 5-128 0,3 2 128 0,0-3 0 0,4 5 0 0,7-2 0 0,2 2 0 0,2 1 0 15,8 0 0 1,1 0 0-16,1 0 0 0,4 0 0 0,0 0 0 0,3 1 0 16,11-1 192-16,-9 3-48 0,9-3 0 0,0 0 0 15,0 0 0-15,0 0 0 0,0 0 0 0,0 0 0 16,0 0-144-16,0 0 160 15,0 0-160-15,0 0 160 0,0 0 32 0,0 0 0 0,0 0 0 0,16-4 0 16,-5 1-32-16,3-1 0 0,0 0 0 0,0 1 0 16,-3-3-16-16,3 5 0 0,2-3 0 0,-2 1 0 0,1-1-144 0,2 1 0 15,-3-1 0-15,1 1 128 0,2 0-128 0,-3 2 0 16,1-3 0-16,2 1 0 0,-2-1 0 0,-1 1 0 16,0-1 0-16,0 1 0 0,0 0 0 0,1 2 0 15,-1-3 128-15,0 1-128 0,-3 0 0 0,0 3 160 0,3 0-160 0,0 3 160 16,-3-2-160-16,0 2 0 0,2 1 0 0,-2 2 128 15,0-2-128-15,0-1 0 0,-11-3 0 0,14 5 0 16,-4 1 0 0,1 1 0-16,0 0 0 0,1-2 0 0,-1 1 0 0,3 2 0 15,2 2 128-15,3 1-128 16,6 0 128-16,3 2-128 0,1 0 128 0,6 3-128 0,1 2 160 0,6 3-160 0,2 0 192 0,2 1-192 16,3 4 176-16,1 1-176 0,3-1 160 0,4 1-160 15,5 3 144-15,2-2-144 0,10-3 128 0,-3 0-128 16,-1 0 240-16,3-4-48 15,1-3 0-15,2 0 0 0,2-1-192 0,4 1 176 0,0-6-176 0,0 1 160 16,-4-6-160-16,-2-2 128 0,-2-2-128 0,5-4 128 16,2-2-128-16,-2-7 160 0,-1-2-160 15,-6-5 160-15,-7-4-160 0,-2-1 0 0,-3-2 0 0,-2-5 0 16,4-7 0-16,-4-3 0 0,-3-5-176 0,-8-2 176 16,-5-2-256-16,-10-5 48 0,-11-3 0 0,-7-4 0 15,-6-4-176-15,-4 0-48 16,-2 0 0-16,-5 4 0 0,-4 9-144 0,-4 8-16 0,-6 11-16 0,2 7-14912 15,-3 7-2976 1</inkml:trace>
  <inkml:trace contextRef="#ctx0" brushRef="#br1" timeOffset="9559.32">14488 10287 10991 0,'0'0'976'0,"0"0"-784"15,0 0-192-15,0 0 0 0,0 0 2928 0,0 0 528 0,0 0 128 0,0 0 0 16,0 0-2704-16,0 0-560 0,0 0-96 0,0 0-32 15,0 0-192-15,0 0 0 0,0-8 0 0,3-3 0 16,-3 1 272-16,0 10 112 0,0-9 32 0,0 9 0 16,0-12 592-16,0 12 112 0,0-8 32 0,0 8 0 15,0 0 256-15,0 0 64 0,0 0 16 0,0 0 0 0,0 0-144 16,-7 8-16-16,4 4-16 0,-4 2 0 0,3 4-720 0,0 5-144 16,-3 5-16-16,0-2-16 0,1 5-256 15,-1-2-160-15,1 6 192 0,1-3-192 0,1 0 128 0,0 0-128 0,-3 2 0 0,2-1 0 16,3-1 0-16,-3 0 0 0,5 0 0 0,0 2 0 15,2-5 176-15,1 2-176 0,1 1 160 0,3 0-160 16,0 1 272-16,2 2-32 0,0 0-16 0,2 1 0 16,3-3 64-16,3 5 16 0,-2-2 0 0,9 6 0 31,5 3-304-31,6 1 128 0,8 0-128 0,4 3 0 16,2-4 160-16,-1 1-160 0,5 2 128 0,-5-5-128 15,-3 0 272-15,0-5-16 0,-2-5-16 0,3-3 0 16,5-4 96-16,7-5 32 0,4-3 0 0,0-4 0 0,-2-6-64 0,-3-5-16 15,-4-6 0-15,-2-6 0 0,-2-4 96 0,1-1 32 16,3-4 0-16,7-6 0 0,1-8-96 0,4-3-32 0,-4-2 0 0,-1-5 0 16,-7-4-32-16,-3 3-16 0,0-5 0 0,-2 2 0 15,3 0 16-15,4-2 16 0,5 2 0 0,-8 3 0 16,3-2-64-16,-9 3-16 16,0-1 0-16,-7 1 0 0,-3 6 80 0,-7 1 16 15,1 6 0-15,-7-1 0 0,-2 4-96 0,-5 4 0 0,-2-2-16 0,-5 2 0 0,-2-1-176 16,-3 2 0-16,-2-4 0 0,-4 3 0 0,-2-2 0 15,-3 2 0-15,-2 1 0 0,-3 3 0 0,5-3-240 0,-4 3 32 16,-3 0 0-16,0 4 0 0,3 1 64 16,0 5 16-16,11 8 0 0,0 0 0 0,0 0 128 0,0 0 0 15,-10-4-144-15,10 4 144 0,0 0 0 0,0 0 0 16,0 0 128-16,0 0-128 16,0 0 208-16,3 8-32 0,1 3-16 0,-1 2 0 0,-3-13-160 0,4 11 0 15,-4-11 0-15,0 10 0 16,0-10 0-16,-4 11 0 0,4-11-144 0,0 0 144 15,-7 11 0-15,7-11-192 0,-7 9 192 0,7-9-160 0,0 0 160 0,0 0-128 0,-11 9 128 16,11-9-128-16,0 0 128 0,-10 9 0 0,10-9 0 0,-7 8 0 16,7-8 0-16,0 0 0 0,0 0 0 0,-9 11 0 15,9-11 0-15,0 0 0 0,-6 11 0 0,6-11 0 16,0 0 0-16,0 0 0 0,0 0 0 0,0 0 0 16,-3 11 0-16,3-11 0 0,0 0 0 0,0 12 0 15,0-12 0-15,3 11 128 0,-3-11-128 0,0 12 128 16,1-1-128-16,-1-11 0 0,3 9 0 0,0 1 0 15,-3-10 0-15,4 14 0 0,-3-5-128 0,2 2 128 16,-3-11 0-16,3 12 0 0,-3-12 0 0,4 13 0 16,-1-1 0-16,-3-3 0 0,0 3 0 0,0 1-128 15,0-1 128-15,0-1 0 16,0 3 0-16,0 0 0 0,1 0 0 0,2 1 0 16,0 6 0-16,-3 0 0 0,1-3 0 0,2 4 0 15,1 3 0-15,3 2-128 0,0-1 128 0,0 2 0 16,4-3-144-16,-1 3 144 0,-1 4 0 0,0 0 0 15,2 0 0-15,3-1 128 0,0 1-128 0,0 0 0 0,6 0 0 0,4 1-176 0,2 4 176 0,9-5 0 16,7 0 0-16,1 0 0 16,0 0 0-16,6 0 0 0,1 0 0 0,-4-5-128 15,1-2 128-15,-5-2 0 0,2-5 160 0,2 3-160 0,6-3 0 0,10 1 0 16,6-3 0-16,-1-2 0 16,4-1 0-16,-5-3 0 0,-6-3 0 0,4-6 0 15,4 0 0-15,6-2 0 0,8-3 0 0,-4-3 0 0,-2-2 160 16,-5-5-16-16,-6-6 0 0,5-3 0 0,5-2 0 0,3-7 0 15,4-10 0-15,-8-8 0 0,-5-7-16 0,-5-4-128 0,-7-2 192 0,-3-4-64 32,2-3-128-32,-2-4-144 0,-5-1 144 0,-6-4-208 15,-6 1 208-15,-5 4 0 0,-7 6 0 0,-4 1 0 0,-7 5 0 0,-3 5 160 0,-4 4-160 0,-7 3 128 16,1 0-128-16,-5 4 0 0,0 7 0 0,0 4 128 16,-6 6-128-16,1 5 0 0,3 5 0 0,0 5 0 15,5 4 0-15,1 10 0 16,-7-7-144-16,7 7 144 0,0 0 0 0,0 0 0 15,0 0 0-15,0 0 0 0,0 0 0 0,0 0 0 16,0 0 128-16,0 11-128 0,0-11 0 0,1 14 0 16,2-1 0-16,-3-13 0 0,3 12 0 0,-3 1 0 15,0-2 0-15,0-11 0 0,-3 11 0 0,3-11 0 16,0 0 0-16,-7 14 0 0,7-14 0 0,-9 10 0 0,0-2 0 0,-2-1 0 16,-1-3 0-16,0 2-160 0,1-1 160 0,1 1-128 15,10-6 128-15,-13 3 0 0,4 1 0 0,-1 0-128 0,10-4 128 16,-9 3 0-16,9-3 0 15,-11 4 0-15,11-4 0 0,-7 4 0 0,7-4 0 0,0 0 0 16,0 0 0-16,0 0 0 0,0 0 0 0,-7 6 0 16,7-6 128-16,0 0-128 0,0 0 128 0,0 0-128 15,0 0 0-15,0 0 0 0,0 0 0 0,0 0 0 16,0 0 0-16,0 0 144 0,0 0-144 0,0 0 0 16,0 0 0-16,0 0 0 0,12 4 0 0,-12-4 0 0,11 4 0 0,-11-4 0 0,12 3 0 0,-12-3 0 15,16 7 0-15,-7-2 0 0,2 1 0 0,-11-6 0 16,12 7 0-16,-3 0 0 0,3-3 0 0,-5 3 0 15,-7-7 0-15,11 7 0 0,0 0 0 0,0 0 0 16,2-3 0-16,-2 0 0 16,0 1 0-16,3 0 0 0,0-2 0 0,4 1 0 15,0-4 0-15,0 0 0 0,4-4 0 0,-1-2 0 16,0-5 0-16,3-3 0 0,1-4 0 0,1-3 160 16,2-4-160-16,0-3 128 15,4-2-128-15,0-4 0 0,7-2 0 0,0 0 0 0,5-3 0 0,-1-5 0 16,-3-2 0-16,-1-4 128 0,-1-3-128 0,-6-1 0 15,-7-6 0-15,0-4 0 0,-4 1 0 0,-6-2 0 0,-3-2 128 0,-7-6-128 16,-5-9 0-16,-10-3 0 0,-5-8-144 0,-6 2 144 16,-7 2 0-16,-7-4 0 0,-8-1 0 0,-4-2 0 15,-10 1-176-15,0 6 176 0,-1 5-160 0,3 6 160 16,0 4 0-16,2 6 0 0,3 4 0 0,0 7 0 0,-3 3 0 0,3 8 0 16,4 8 0-16,3 9 0 0,5 4 0 0,6 6-144 15,5 7 144-15,4 4 0 16,2 3 0-16,5 3 0 0,1-1 0 0,3 3 0 15,0 0 0-15,1 3 0 0,0 1 0 0,-3 1 0 16,3-3 0-16,-6 2 0 0,2 1 0 0,-3-2 0 16,1 1 0-16,-1 1 0 0,-3-5-128 0,-4 2 128 15,0-2 0-15,0 0-128 0,0-2 128 0,0 2 0 16,4-3 0-16,-3 1 0 0,4 0 0 0,2 0 0 0,2 1 0 0,4-1 0 16,12 2 0-16,0 0 0 15,-9 0 0-15,9 0 144 0,0 0-144 0,0 0 160 16,0 0-32-16,0 0 0 0,12-5 0 0,-1-1 0 0,1 1-128 15,1 1 192-15,1-5-192 0,-2 4 192 0,1 0-192 0,-4-2 0 16,1 1 0-16,-2-3 0 0,2-1 0 0,-3 3 0 16,-3-2 0-16,1 0 0 0,0 2 0 0,-1 0 0 15,-1-4 0-15,-3 11 0 16,4-7 0-16,-1 0 0 0,1 0 0 0,-4 7 0 0,4-7 0 0,-4 7 0 16,7-4 0-16,0 1 0 0,-7 3 0 0,10-2 0 15,-2 2 0-15,-8 0 0 0,11 2 0 0,-1 3 0 16,-10-5 0-16,10 5 0 0,-10-5 0 0,11 7 0 15,-3 0 0-15,-8-7 0 0,10 6 0 0,-10-6 0 16,11 5 0-16,-11-5 0 0,0 0 0 0,11 7 0 16,-11-7 0-16,0 0 0 0,0 0 0 0,10 4 0 0,-10-4 0 0,0 0 0 15,0 0 0-15,0 0 0 0,8 7 0 0,-8-7 0 16,0 0 0-16,0 0 0 0,13 5-128 0,-13-5 128 16,11 5 0-16,-11-5 0 15,11 8 0-15,-11-8 0 0,11 7 0 0,-11-7 0 16,0 0 0-16,13 7 0 0,-13-7 0 0,0 0 0 0,11 7 0 0,-11-7 0 15,0 0 0-15,14 7 0 0,-14-7 0 0,0 0 0 0,13 5 0 0,-13-5 0 16,16 4 0-16,-2 1 0 0,-14-5 0 0,11 0 0 16,-11 0 0-16,12 4 0 0,-12-4 0 0,13 2 0 15,-13-2 0 1,0 0 0-16,0 0 0 0,0 0 0 0,0 0 0 0,0 0 0 0,0 0 0 0,0 0 0 16,0 0 0-16,0 0 0 0,0 0 0 0,0 0 0 0,0 0-128 0,0 0 128 31,0 0 0-31,0 0 0 0,0 0-144 0,0 0 144 15,0 0 0-15,-9 10 0 0,9-10 0 0,-6 7 0 16,6-7 0-16,-10 7 0 0,10-7 0 0,-8 2 0 0,8-2 0 0,-13 5 0 16,13-5 0-16,-8 2 0 0,8-2 0 0,0 0 0 15,0 0 0-15,-10 4 0 0,10-4 0 0,0 0 0 16,0 0 0-16,-8 2 0 0,8-2 0 0,0 0 0 16,0 0 0-16,0 0 0 0,0 0 0 0,0 0 0 0,0 0 0 0,0 0 0 15,0 0 0-15,0 0 0 0,0 0 128 0,0 0-128 16,0 0 0-16,0 0 0 0,0 0 0 0,0 0 0 15,0 0 0-15,0 0 0 0,0 0 0 0,0 0 0 16,0 0 0-16,0 0 0 0,0 0 0 0,0 0 0 16,0 0 0-16,0 0 128 0,0 0-128 0,0 0 0 15,0 0 0-15,4 12 0 16,-4-12 0-16,0 0 0 0,4 13 0 0,-4-13 0 16,3 12 0-16,-3-12 0 0,0 0 0 0,4 16-128 15,-4-5 128-15,0 2 0 0,0-13 0 0,-4 13 0 16,4 3 0-16,-4-2 0 0,1 0 0 0,-1-2 0 0,1 1 0 0,-1-2 0 15,1 3 0-15,-1 4 0 0,-3-1 0 0,0 5 0 16,0-1 0-16,0 4 0 0,0-3-192 0,-4 6 192 16,4 0 0-16,-4 1-128 0,0-1 128 0,-2-3 0 0,-1 0 0 15,3 3 0-15,0 3 0 0,0 2 0 0,-3 1 0 0,-4 2 0 16,0 2-128-16,-2 1 128 0,-2-3 0 0,-3 4 0 16,-5 2 0-16,0-1 0 0,-2 3 0 0,-2 2 0 15,-1-7 0-15,3 2-160 16,0 0 160-16,3-2 0 0,-2 0 0 0,5 0 0 15,-2 2 0-15,3-5 0 0,0 2 0 0,0-2 0 0,7-1 0 0,-2 1 0 0,2-2 0 0,3 0 0 16,-4-2 0-16,3 0 0 16,0 1 0-16,2-1 0 0,3 2 0 15,4 3 0-15,0 2 0 0,3 0-128 0,1 0 128 0,5 4 0 16,3-1 0-16,0 2 0 0,4 5 0 0,5-1 0 16,4 0 0-16,5-2 128 0,0-2-128 0,7 2 0 0,2 4 0 0,3 0-128 15,2 3 128-15,8-6 0 16,2-4 0-16,6 2 0 0,4-6 0 0,1-1 0 15,1-5 0-15,-1-4 0 0,-5-4 144 0,-2-6-144 16,-2-3 192-16,5-3-192 0,3-3 176 0,6-2-176 16,6-1 160-16,-5-1-160 0,0-6 208 0,-7 1-48 15,-4 2-16-15,-6-3 0 0,-1-3 0 0,-2 2 0 0,-1-6 0 16,-4 1 0-16,-2 0-144 0,-7 1 0 0,-5-4 0 0,-7 2 0 16,-7 1 0-16,-5-1 0 0,-6-5 0 0,-7-2 0 15,-10-4 0-15,-5-3-224 0,-6 1 32 0,-4-1 0 16,-2-2 192-16,-3 2-192 0,-2 2 192 0,2 2-192 15,1 2 192-15,1 1 0 0,-1 1-160 0,0 5 160 0,4 1 0 16,0 3 0-16,4 1-144 0,4 3 144 0,4 1 0 0,2 5 0 16,4-2 0-16,5 2 0 0,-1 2 0 0,2-4 0 31,8-4 0-31,-7 7 0 0,7-7 144 0,-5 10-144 0,-2-3 128 0,0 0-128 16,7-7 0-16,-11 7 0 0,2-1 0 0,-3-1 0 15,1-1 0-15,-3 0 0 0,0-1 0 0,-1 0 0 0,1 1-160 16,-3-4 160-16,3 0 0 0,0 0-144 0,2 0 144 0,-1 0 0 15,1 0 0-15,12 0 0 16,-14 0 0-16,1 0 0 0,13 0 0 0,-12 0-128 16,12 0 128-16,0 0 0 0,-13 0 0 0,13 0 128 0,0 0-128 0,0 0 0 15,0 0 0-15,0 0 128 0,0 0-128 0,0 0 128 16,0 0-128-16,0 0 128 0,0 0-128 0,0 0 0 16,0 0 0-16,0 0 128 0,0 0-128 0,0 0 0 0,0 0 0 0,0 0 0 31,0 0 0-31,0 0 0 0,0 0 128 0,0 0-128 15,0 0 0-15,-4 10 0 0,7 1 0 0,-3-2 0 16,0 0 0-16,4 5 128 0,-1-3-128 0,1 1 0 0,0 1 0 0,-1 1 0 16,1 0 0-16,-1 0 0 0,-2 4 0 0,2 0 0 0,-3 1 0 0,0-1 0 15,3 3 0-15,-3 0 0 0,0 4 0 0,0 1 0 16,0 5 0-16,-3 1 0 16,-1 1-144-16,1 5 144 0,0-2 0 0,2 3 0 15,1 2-144-15,3 3 144 0,1 4 0 0,0 0 0 16,3 3 0-16,3-1 0 0,2 7 0 0,5 0 0 0,4 7 0 0,4-4 0 15,4-3 0-15,6 2 0 0,6-1 0 0,5-1 0 16,7-5 0-16,0 1 0 0,-3 0 0 0,3 0 0 16,4-2 0-16,0-2 0 15,7-1 0-15,9-2 0 0,8-2 0 0,-2-3 0 0,2-5 0 0,-2-6 0 16,-1-3 0-16,9-6 176 0,12-4-32 16,-3-6 0-16,0-1-144 0,-4-5 128 0,-8-2-128 15,11-7 128-15,8-3-128 0,-3-7 0 0,-1-7 144 0,-10-7-144 0,-2-8 0 0,-1-7 0 16,6-12 0-16,-4-5-192 0,-4-15 192 0,-10 1-208 15,-7 2 80-15,-6-6 128 16,-4-5-256-16,-4 1 80 0,-6-1 16 0,2-1 0 0,-3 0 160 0,-7 8 0 16,2 5 128-16,-9 2-128 0,0 2 208 0,-9 5-16 0,1 3-16 0,-4 2 0 31,-8 0-176-31,1 4 192 0,-5 7-192 0,-1 4 192 0,-4 4-192 16,-2 4 0-16,-1-1 0 0,-1 1 0 0,-2 4 0 0,2 3 0 0,-6 3 0 15,1 4 0-15,2 0 0 0,-3 6 0 0,3 0 0 0,-3 3 0 16,7 11 0-16,0 0 0 0,0 0 0 0,0 0 0 15,0 0 0-15,0 0 0 0,0 0 0 0,0 0 0 16,0 0 0-16,0 0 0 0,7 8 0 0,-4-1 0 16,2 3 0-16,2-3 160 0,3-3-160 0,-6 3 160 15,-4-7-160-15,0 0 0 0,0 0 0 0,0 0 0 16,0 0 0-16,0 0 0 0,0 0 0 0,0 0 0 16,0 0 0-16,0 0 0 15,0 0-144-15,0 0 144 0,3-11-144 0,-3 11 144 0,0-11-208 0,0 1 80 16,0 10 128-16,0 0 0 0,-3-10 0 0,3 10 0 0,0 0 0 0,0 0 128 31,0 0-128-31,0 0 0 0,0 0 0 0,0 0 0 0,0 0 0 0,0 0 0 0,0 0 0 0,0 0 0 31,0 0 0-31,0 0 0 0,0 0 0 0,0 0-128 16,0 0 128-16,0 0-128 0,0 0 128 0,0 0-160 0,0 0 160 0,0 0-160 0,0 0 160 0,0 0 0 16,0 0 0-16,0 0 0 0,0 0 0 15,0 0 0-15,0 0 0 0,0 0 128 0,0 0-128 16,0 0 0-16,0 0 0 0,0 0 0 15,0 10 0-15,0-10 0 0,0 0 0 0,0 0 0 0,0 0 0 0,-1 11 0 16,1-11 0-16,0 10 0 0,0-10 0 0,0 11 0 16,0-11 0-16,0 0 0 0,0 9 0 0,0-9 0 15,0 12 0-15,0-12 0 0,0 0 0 0,0 11 0 16,0-11 0-16,0 0 0 0,0 0 0 0,0 10 0 16,0-10 0-16,0 0 0 0,0 0 0 0,0 0 0 0,0 0 0 0,0 0 0 15,4 8 0-15,-4-8 0 0,0 0 0 0,0 0 0 16,0 0 0-16,0 0 0 0,0 0 0 0,11-2 0 15,-1-4 0-15,-2-1 0 0,2-3 0 0,1-1 0 16,-1 0 0-16,2-3 128 0,2-7-128 0,3-1 0 16,1-5 0-16,0-2 144 0,0-3-144 0,3 0 0 15,-3-3 128 1,6 2-128-16,1-5 0 0,2 5 0 0,3-4 0 0,2 0 0 16,1-2 0-16,-1-2 0 0,0 2 128 0,0-4-128 0,0-3 0 0,-7-3 0 15,0-2 0-15,-4-1 0 16,-6 2-128-16,-1 0 128 0,-6 0 0 0,-2-7 0 0,-12-8 0 15,-6-10 0-15,-9-10 0 0,-11-4 0 0,-14-3 0 16,-11-6 0-16,-11-9 0 0,-4-2 0 0,-3-2 0 0,-3 5 0 16,-3 8-144-16,-4 1 144 0,-4-1-128 0,3 5 128 15,5 1-624 1,8 7-32-16,5 11-16 0,-3 4 0 0,0-1-1440 0,7 9-272 0,1 7-64 0</inkml:trace>
  <inkml:trace contextRef="#ctx0" brushRef="#br2" timeOffset="20182.82">14852 10064 32943 0,'2'11'2928'0,"3"3"-2352"0,-3-1-448 0,-2 1-128 0,-2 0 1856 0,-1 2 368 16,-1-2 64-16,-1 4 16 15,-2-4-1456-15,1 4-272 0,-1-2-64 0,0 5-16 16,-2 1-496-16,2 2 0 0,-3-3 0 0,4 1 0 0,1 2 0 0,1 2 0 16,1 2 0-16,-1 0 0 0,4 1 0 0,0 3 0 31,0-4 0-31,0 4 0 0,0 0 0 0,0 0 0 0,7 0 0 0,-1 0 0 15,3-5 0-15,3 1 128 0,0-5 0 0,1 1 16 16,3 0 304-16,0-3 64 0,3-1 16 0,1 0 0 0,1-3 176 0,1 1 48 16,5-4 0-16,-1 0 0 15,2-7-192-15,0-2-48 0,1-3 0 0,6-5 0 0,5-4-192 0,9-4-32 16,3-6-16-16,1 2 0 0,0-2-272 0,-3-3 0 16,-1 0 0-16,-3-1 0 0,-3-4 128 0,0-1-128 15,0-1 192-15,6-1-192 0,1 1 256 16,2-3-64-16,1 0-16 0,-4-2 0 0,-6 0 176 0,-4 2 32 15,-7 0 16-15,0 2 0 0,-4 2 0 0,-3 1 0 16,-3 1 0-16,-1 3 0 0,-3 3-112 0,-4 3-32 0,-3 1 0 16,-1 3 0-16,1-3-256 0,-4 3 0 0,-3 1 128 0,-1 1-128 15,-3 9 0-15,4-9 0 0,1 0 0 0,-5 9-144 16,0 0 144-16,2-9 0 0,-2 9 0 0,0-10 0 0,0 10 0 16,0 0-160-1,-2-9 160-15,2 9-208 0,0 0 208 0,0 0 0 0,-2-11 0 0,2 11 0 16,0 0 0-16,0 0 0 15,0 0 0-15,0 0 0 0,0 0 0 0,0 0 0 16,0 0 0-16,0 0 0 0,0 0 0 0,0 0 0 0,0-9 0 0,0 9 0 16,0 0 0-16,0 0 0 0,0 0 0 0,0 0 0 15,0 0 0-15,0 0 0 0,0 0-128 0,0 0 128 16,0 0-144-16,0 0 144 0,0 0-128 0,0 0 128 16,0 0-144-16,0 0 144 0,0 0-160 0,0 0 160 15,0 0-128-15,0 0 128 0,0 0 0 0,0 0-144 16,0 0 144-16,0 0 0 0,0 0 0 0,0 0-128 0,0 0 128 0,0 0 0 15,-12 0 0-15,12 0 0 0,0 0 0 0,0 0 0 16,0 0 0-16,-13 7 0 0,13-7 0 0,0 0 0 16,-10 7 0-16,10-7 0 0,0 0 0 0,0 0 0 15,-9 9 0-15,9-9 0 0,0 0 0 0,0 0 0 16,0 0 0-16,-6 11 0 0,6-11 0 0,0 0 0 0,0 0 0 0,0 0 0 16,-1 12 0-16,1-12 0 0,0 0 0 0,0 0 0 31,-5 11 0-31,5-11 0 0,0 0-128 0,-4 9 128 0,4-9 0 0,0 0 0 15,-10 12 0-15,10-12 0 0,-8 7 0 0,8-7 0 16,0 0-192-16,-11 8 64 0,11-8 128 0,-10 10 0 16,10-10-144-16,0 0 144 0,0 0 0 0,-14 7 0 15,14-7 0-15,-11 7 0 0,11-7 0 0,0 0 0 16,0 0 0-16,-10 11 0 0,10-11 0 0,-8 8-176 16,8-8 48-16,-17 10 0 0,3-3 128 0,2 0 0 0,-2 0 0 15,0 0 0-15,0 0 0 0,-3 0 0 16,2-3 0-16,-3 3 0 0,1-3-144 0,-1 3 144 0,-2 0-160 15,0 0 160-15,-1 0 0 0,0 0 0 16,3-3 0-16,-5 3 0 0,0 0 0 0,-3 0 0 0,1-3-144 0,-3 3 144 0,3 0 0 0,-1 0-128 16,-2 0 128-16,3 0 0 0,-3 0-128 0,-1-3 128 31,-2 0-128-31,-1 2 128 0,-4 0 0 0,0-1 0 16,-3-2 0-16,0 1-128 0,-3-4 128 0,1 0 0 0,2 0 0 0,0-6 128 15,0-2-128-15,-1 1 0 0,5-4 0 0,-1-2-128 0,1-2 128 16,0-2 0-16,1-2 128 0,0-2-128 15,2-1 128-15,2-2-128 0,0-1 160 0,3 3-160 16,2-3 0-16,0 1 0 0,4 2 0 0,3-4 0 16,4 1 176-16,0 2-176 0,4 0 192 0,2 2-192 15,1 1 208-15,1 1-64 0,5 1-16 0,-2 2 0 16,6 2 0-16,-3 1-128 0,3 2 192 0,-2 1-64 0,-1 10-128 0,7-11 0 16,3 1 0-16,-10 10 0 0,7-7 0 0,-7 7 0 15,8-8 0-15,2 1 0 0,-10 7 0 0,11-7 0 16,-4 0 0-16,-7 7 0 0,0 0-176 0,7-6 176 0,-7 6-128 0,0 0 128 15,11-4 0-15,-11 4 0 0,11-1 0 0,-11 1 0 16,10 4 0-16,-10-4 0 0,0 0 0 0,0 0 0 31,0 0 0-31,4 10 0 0,-4-10 0 0,-2 11 0 0,2-11 0 0,-6 13-128 16,0-4 128-16,-1 1 0 0,-1-3-176 16,1 0 176-16,-4-3-208 0,1 0 80 0,10-4 128 0,0 0-128 15,-14 5 128-15,3-3-128 0,0 1 128 0,11-3 0 16,0 0 0-16,-11 0 0 0,11 0 0 0,0 0 0 15,-10-3 0-15,10 3 0 0,0 0 0 0,0 0 128 0,0 0-128 16,0 0 0-16,-11-2 0 0,11 2 128 0,0 0-128 0,0 0 0 16,0 0 0-16,0 0 0 0,0 0 0 0,0 0 128 15,0 0-128-15,-11-2 0 0,11 2 0 0,0 0 0 16,0 0 0-16,-13 0 0 0,13 0 0 0,-11 0 0 16,11 0 0-16,0 0 0 0,0 0 0 0,-14 4-128 15,14-4 128-15,-14 9-160 16,2-2 160-16,2 0-160 0,-1 2 160 0,0-2 0 0,-2 2 0 0,-1-1 0 15,-1 0 0-15,-3-1 0 0,4 0 0 0,-5 0 0 16,-1 0 0-16,-6 0 0 0,1-3 0 0,-7 3 0 0,0-2 0 0,-4-1-160 0,-2-4 160 16,1-2-160-16,-2-2 16 0,0-1 0 0,0-4 0 0,4 0 0 31,-4-5 144-31,3-5-160 0,1-1 160 0,1-6-160 16,-1-1 160-16,-1-4 0 0,-2 0 0 0,5-2 128 15,-2-2-128-15,3-1 0 0,3-2 0 0,4 6 0 16,0 3 0-16,1-1 176 0,9 3-176 0,1-3 192 0,3 2 0 0,4 1 0 15,4-1 0-15,6 1 0 16,-2-3 64-16,6 0 0 0,7 1 16 0,4-6 0 16,3-1-80-16,8-3-32 0,6-3 0 0,4 2 0 0,3 1-160 0,1 0 192 15,3 2-192-15,-3 5 192 0,3-2-192 0,0 1 160 16,4-3-160-16,1 4 160 0,3 4-160 0,2-1 0 16,1 4 0-16,-3 1 128 0,-1-1-128 0,-7 3 128 0,-2 4-128 0,-8 1 128 15,-1 0-128-15,-3 5 128 16,-4 1-128-16,-3 1 128 0,0 3-128 0,-3 0 0 0,-4 3 0 15,-1 1 0-15,-3 0-128 0,-3 2 128 0,-3 1 0 0,-8 0 0 16,0 0 0-16,0 0-144 0,0 0 144 0,0 0 0 16,0 0-240-16,0 0 64 0,0 0 16 0,0 0 0 15,0 0-32-15,-12 1 0 0,-1 1 0 0,-1-2 0 16,2-2 192-16,-2 1 0 16,0-2 0-16,0 0 0 0,3-1 0 0,0 0 0 0,-3 0 0 15,3-3-128-15,1 1 128 0,-1 1 0 0,0-1 0 0,1 2 0 16,3-6 0-16,7 10 0 0,-14-7 0 0,5 0 0 15,3 2 0-15,6 5 0 0,-10-7 0 0,10 7 0 16,-7-7 0-16,7 7-160 0,0 0 160 0,0 0 0 0,0 0 0 0,0 0 0 16,-2-7 0-16,2 7 0 15,0 0 0-15,0 0 0 0,0 0 0 0,0 0 0 0,0 0 0 0,0 0 0 16,0 0 0-16,0 0 0 0,0 0 0 0,0 0 0 16,0 0 0-16,0 0 144 0,0 0-144 0,0 0 0 15,0 0 0-15,0 0 0 0,0 0 0 0,0 0 0 16,0 0 0-16,0 0 0 0,0 0-160 0,0 0 160 15,0 0 0-15,0 0-144 0,0 0 144 0,-5 14 0 16,5-14 0-16,0 0 0 0,-4 11 0 0,4-11 0 0,0 0-128 0,-5 14 128 16,5-14 0-16,-7 11 0 0,7-11 0 0,-7 11 0 31,7-11 0-31,-9 11 0 0,0-1 0 0,0-3 0 0,9-7 0 0,-14 8 0 16,3 2 0-16,-3-6 0 0,0 2 0 0,-2-5-160 15,0 2 160-15,-4-7 0 0,1 1-128 0,-4-4 128 0,-5-4 0 0,-1 0 0 0,1-3 0 0,-1-4 0 16,0-3 0-16,-3-3 0 15,0-1 0-15,-1-2 0 0,3 0 0 0,-2-6 0 16,2 1 176-16,1-4-176 16,-1-1 192-16,-3-1-192 0,4 0 176 0,-3-1-176 15,3-1 160-15,1-6-160 0,3 0 240 0,1-3-48 0,2-1-16 0,1-2 0 16,6-3-48-16,2-7-128 0,2-2 192 0,7-7-64 16,0-7 0-16,5-1 0 0,5-4 0 0,1-2 0 15,5-7-128-15,5-1 0 0,4-6 0 0,4 1 0 0,4 4-128 0,6 0 128 16,1 2-160-16,3 0 160 0,-3 2 0 0,6 2 0 15,-1 8-128-15,0 2 128 0,3 3 0 0,-1 4 0 16,7 0-160-16,0 4 160 0,2 3 0 0,-2 3 0 16,0 4 0-16,-4 6 0 0,-7 5 0 0,0 7 0 15,-1 3 0-15,-5 4 128 0,-1 4-128 0,-1 3 0 16,4 1 0-16,-3 5 0 16,0 5-192-16,0 3 192 0,0 4-192 0,-4 1 192 15,-1 5 0-15,-4 1 0 0,-2 0 0 0,-5 4 0 16,-3 0-128-16,-3 2 128 0,1 1-160 0,-11-7 160 15,3 8-144-15,-3-8 144 0,0 14-128 0,-3 0 128 0,-1-3-240 0,-6 3 48 16,3-4 0-16,-4 1 0 0,-3 2 192 0,3-1 0 16,-7 1 0-16,0-1-144 0,1-1 144 0,1 3 0 15,0 2 0-15,2 0 0 0,0-2 0 0,3 2 128 0,-4 0-128 0,5-2 128 16,-1 2-128-16,0-1 0 0,-2 0 128 0,2 1-128 16,3-3 0-1,1 3 144-15,0-2-144 0,0 0 0 0,0-3 0 0,3 0 0 0,-2 2 0 0,6-13 0 0,0 0 0 0,-4 11 160 31,4-11-160-31,0 0 128 0,0 0-128 0,0 0 0 0,-7 11 0 0,7-11 128 16,0 0 16-16,0 0 0 16,0 0 0-16,0 0 0 0,0 0-144 0,0 0 0 15,0 0 0-15,0 0 0 0,0 0 0 0,0 0 0 0,0 0 0 0,-8 3 0 16,8-3 128-16,0 0-128 0,0 0 0 0,0 0 128 16,0 0-128-16,-10-6 0 0,3-1 0 0,7 7 0 15,-7-7 128-15,7 7-128 0,-4-5 0 0,4 5 128 16,-4-10-128-16,4 10 0 0,-3-9 0 0,3 9 0 15,0-7 0-15,0 7 0 0,3-9 0 0,-3 9 0 16,1-7 0-16,-1 7 160 0,4-11-160 0,-4 11 160 0,6-7-160 0,1 0 0 16,-7 7 0-16,4-7 0 15,-4 7 0-15,7-7 0 0,-7 7 0 0,0 0 0 16,4-7 0-16,-4 7 0 0,6-7 0 0,-6 7 0 0,0 0 0 0,0 0 0 16,0 0 0-16,0 0 0 0,0 0 0 0,0 0 0 15,0 0 0-15,0 0 0 0,4-7 0 0,-4 7 0 0,0 0 0 0,0 0 0 16,0 0 0-16,0 0 0 0,0 0 0 0,0 0 0 15,0 0 0-15,0 0 0 0,0 0 0 0,0 0 0 16,8-7 0-16,-8 7 0 0,0 0 0 0,0 0 0 16,0 0 0-16,0 0 0 0,0 0 0 0,0 0 0 15,0 0 0-15,0 0 0 0,0 0 0 0,0 0 0 16,3-9-144-16,-3 9 144 16,0 0 0-16,0 0 0 0,0 0 0 0,0 0 0 15,0 0 0-15,0 0 0 0,0 0 0 0,0 0 0 16,0 0 0-16,0 0 0 0,0 0 0 0,0 0 0 15,0 0 0-15,0 0 0 0,0 0 0 0,0 0 0 16,0 0 0-16,0 0 0 0,0 0 0 0,0 0 0 16,10 9 0-16,-10-9 0 0,0 0 0 0,11 10 0 15,-11-10 0-15,0 0 0 0,11 8 0 0,-11-8 0 0,10 8 0 0,-10-8 0 16,7 11 0-16,1-4 0 0,-8-7 0 0,10 12 0 16,-2-1 0-16,-1-2 0 0,3 0 0 0,1 1 0 15,3-2 0-15,0 3 0 16,5 3 0-16,5 3 0 0,3 1 0 0,0 3 0 0,4 1 0 0,-2 3 0 0,6 0 0 0,-1 0 0 15,1 0 0-15,-2 1 0 0,2-3 0 0,4 1 0 16,-4 0 0-16,8-1 0 16,7-2 0-16,3-1 0 0,4-4 0 0,2-2 0 15,-1 0 0-15,0-3 0 0,-7-2 0 0,1-2 0 16,-2-2 0-16,1-7 0 0,8-3 0 0,2-9 0 0,-1-4 0 0,-3-7 0 0,-2-5 0 0,-5-2 0 16,-4-5 0-16,-4-4 0 0,-5-7-144 0,-2 1 144 15,-3-5-176-15,-1 1 176 0,-2-7-192 0,1 5 192 16,0 1 0-16,-5 1 0 15,-2 3 0-15,-5 3 0 0,0 3 0 0,-4 3 0 16,-3 0 0-16,-1 4 0 0,-3 2 0 0,0 1 0 16,-3 2 0-16,-1 4 144 0,1 1-144 0,-4 3 192 0,4 4-192 0,-1-1 192 31,-3 5-192-31,3 1 0 0,1 1 0 0,-4 12 0 16,0 0 0-16,0 0 0 0,0 0 0 0,0 0 0 0,0 0 0 0,0 0 0 15,0 0 0-15,0 0 0 0,0 0 0 0,0 0-176 0,0 0 176 0,-7 12-128 16,3-1 128-16,4-11 0 0,-7 14 0 0,-4 0 0 0,1-1 0 0,-1 0 0 15,-1 0 0 1,0 0-128-16,1-1 128 0,0-3 0 16,-1 4 0-16,0-1 0 0,4 0 0 0,-2 0-128 0,1 2 128 0,-2-1-128 15,2-1 128-15,2 1 0 0,-3-1 0 0,4 1 0 16,-1 1 0-16,0-3 0 0,-2 3 128 0,4-3-128 16,5-11 0-16,-4 14 0 0,-1-3 0 0,3-1 0 15,2-10 0-15,0 11 0 0,0 0 128 0,0-11-128 16,0 11 0-16,-3 0 0 15,6 1 0-15,-3-12 0 0,0 12 0 0,2-1 0 0,0 0 0 16,1 1 0-16,1 0 0 0,-2 2 0 0,1 1 0 0,-1 1 0 16,3 0 0-16,-3 5 0 0,5-1 0 0,0 4 0 15,4-1 0-15,-2 4 0 0,3-2 0 0,-1 4 0 16,3 3 0-16,5 3 0 0,-1 1 0 0,7 2 0 16,0-2 0-16,3-1-160 0,4-2 160 0,0 2 0 15,1-3 0-15,5 0 0 0,1 2 0 0,-3-1 0 16,0 1 0-16,6 1 0 0,1-3 0 0,8-5 0 0,9 0 0 0,1 1 0 0,6 0 0 0,-3 1 0 15,0-4 0 1,-3 0 0-16,-1-1 0 0,5-2 144 16,3-1-144-16,4-3 0 0,5-2 0 0,-6-4 128 0,-5-6-128 0,-6-4 0 0,-7-4 0 0,-3-7 0 15,3-7 0-15,1-7-176 0,3-6 176 0,-1-9-192 16,-2-2 48-16,-3-10 0 16,-3-7 0-16,-4-1 0 0,-5 3 0 0,-3 0 0 0,-4 2 0 15,-3 3 0-15,-1 0 144 16,0 0 176-16,1 1-48 0,0 3 0 0,-2 3-128 0,-2-3 128 15,2 3-128-15,-4 2 128 0,-5 2-128 0,-4 4 192 0,4 3-192 16,-6 3 192-16,-3 3-192 0,-2 3 192 0,0 1-192 0,-3 4 192 0,1 1-192 0,-5 3 0 16,2 0 144-16,-2 3-144 0,0 1 0 0,0 10 0 31,0 0 0-31,0 0 0 0,0 0 0 0,0 0 0 16,0 0 0-16,0 0 0 0,0 0-128 0,0 0 128 0,0 0-128 0,-2 13 128 15,-3-2 0-15,5 3 0 16,5 1 0-16,-1 3 0 0,1 2 0 0,0 2 0 0,2-1 0 15,-1 0 0-15,1 6 0 0,0 0 0 0,-1-1 0 0,0 1 0 16,1-2 0-16,-3 1 0 0,0-4 0 0,-1-1 0 0,-1-3 0 0,0-1 0 16,1-6 0-16,-3 3 0 0,0-14 0 15,0 11-128-15,0-11 128 0,-3 14 0 16,1-3 0-16,2-11-128 0,0 11 128 0,0-11 0 16,-6 11 0-16,6-11 0 0,-6 13 0 0,6-13 0 15,0 0 0-15,-7 8 0 0,7-8 0 0,0 0 0 16,-8 10 0-16,8-10 0 0,0 0 0 0,0 0 0 15,0 0 0-15,0 0 0 0,0 0 0 0,0 0 0 16,0 0 0-16,0 0 0 0,0 0 0 0,0 0 0 0,0 0 0 0,0 0 0 16,0 0 0-16,0 0 128 0,0 0-128 0,0 0 0 15,0 0 0-15,0 0 0 0,0 0 0 0,0 0 0 0,8 3 0 0,-8-3 0 16,10 4 0-16,-10-4 0 0,9 0 0 0,0 0 0 16,1 0 144-16,-10 0-144 0,11 4 192 0,-3-4-192 31,2 0 0-31,-10 0 0 0,11 3 0 0,-1 1 0 0,-2-3 0 0,-8-1 0 0,13 6 0 15,-13-6 0-15,0 0 0 0,8 4 0 0,2 2 0 0,-10-6 0 16,11 4 0-16,-11-4-144 16,7 8 144-16,-7-8 0 0,0 0 0 0,0 0 0 0,0 0 0 0,0 0-128 15,-4 11 128-15,-2-1-128 0,6-10 128 0,-15 14-128 16,-6-4 128-16,-8 1 0 0,-6 0 0 0,-7-1-128 16,-8 2 128-16,-5 2 0 0,-2 0 0 0,-3 3 0 0,2-2 0 0,-2 4-160 15,-4-1 160-15,0 1-160 0,-7 3 160 0,-1-1 0 16,4 4 0-16,4 1 0 15,4-1 0-15,6 4 0 0,3 2 0 0,0 2-128 16,-1 3-16-16,1 3 0 0,1 3 0 16,2 1 0-16,2 1 144 0,4 4 0 0,9 5-144 0,1 4 144 15,7 1 0-15,1 6 0 0,9 0 0 0,1 4 128 16,3-1-128-16,5 3 0 0,5-1 0 0,1 5 0 16,2-1 0-16,7 1 0 0,5 1 0 0,0-3 192 15,5-1-192-15,8-1 0 0,5-4 0 0,0-5 128 0,4-5 32 0,0-9 0 16,-1-5 0-16,1-10 0 15,-1-4 32-15,-3-6 16 0,-2-8 0 0,-1-7 0 16,3-4-208-16,3-5 128 0,-3-5-128 0,10-1 0 0,2-2 0 0,8-2-128 16,5-2-16-16,-3 0 0 0,4 0 144 0,-4 0 0 15,-3 3 160-15,0 0-160 0,-8 4 224 0,3 0-48 16,-6 1-16-16,5 1 0 0,2 2-32 0,2-1-128 16,-4-2 192-16,-3 2-64 0,-3 0-128 0,-6 1 0 15,-2 0 0-15,-6 2 0 16,-4 1 0-16,-7-3 0 0,-3 2 0 0,-4-2 0 0,-7 3 0 15,0 0 0-15,0 0 0 0,0 0 0 0,-6-10-176 0,6 10-16 0,-11-8 0 0,3 1 0 16,-6 0 192-16,14 7 0 0,-14-5 0 0,-4 3 0 16,4-1 0-16,-3 3 0 0,4 3 0 0,-1-1-128 15,2 3 128-15,-1-1 0 0,2 6 128 0,1-3-128 16,-1 1 0-16,4 3 0 0,0 2 0 0,0 1 0 0,0 0 0 16,0 1 176-16,3 0-176 0,-1 2 192 0,1-3-192 0,-1 1 0 15,1-2 0-15,-3-1 128 0,0 1-128 16,0-2 0-16,0-1 0 0,0-2 0 0,7-8 0 0,-9 11 0 15,2-1-160-15,7-10 160 0,-9 7 0 0,-1 1 0 16,10-8 0-16,-8 10 160 16,-2-3-160-16,10-7 0 0,-8 7 0 0,8-7 0 15,-13 7 0-15,5 1 0 16,8-8 0-16,-11 10 0 0,11-10 0 0,-13 8 0 0,5 2 0 0,-2-3 0 16,10-7-192-16,-14 7 192 0,2-3-160 0,-2-4 160 0,-4 0-192 0,0-2 192 15,-3-4-208-15,0-4 80 16,3-1 128-16,-3-7-208 0,-2-3 80 0,-2-4 128 0,2-3-160 15,-5-4 160-15,3-3 0 0,0-2-144 0,2-2 144 0,2-2-128 16,-1-2 128-16,1 2-128 16,3 0 128-16,1-3 128 0,3 1-128 0,2-3 176 0,2-3-48 0,-1 2 0 15,0-3 0-15,1 0 0 0,0-6-128 0,2 2 160 16,1-4-160-16,3 3 160 16,1-2-160-16,3-2 0 0,0-5 0 0,3-3 128 15,1-1-128-15,3-3 0 0,1 2 0 0,5 2 0 0,-1-1 0 0,5-1 0 0,-3-4 0 16,7-2 0-16,-2-7-160 0,7 1 160 0,1 1-208 0,1 2 80 15,0 2 128-15,3-1-192 0,2 0 192 16,-2 1-192-16,-3-1 192 0,2 9 0 0,0 8 0 0,-1 8 0 16,2 6 0-16,-5 2 128 0,5 6-128 0,-5 3 0 15,5 7 144-15,-4 7-144 16,0 6 192-16,1 7-192 0,0 5 160 0,4 7-160 16,0 6 128-16,-2 2-128 0,-1 8 128 0,1-2-128 0,-3 4 128 0,-3 2-128 0,-3 1 192 0,-2 0-64 15,-1-3 0-15,-1 3 0 0,-3 1-128 0,0 0 192 16,-3-1-192-16,-4-1 192 0,0 0-192 0,-3-4 0 31,-4 3 0-31,0-2 0 0,0-6 0 0,-3-1 0 16,3-14 0-16,-4 12 0 0,-3 0-192 0,7-12 192 0,0 0-192 0,-8 7 192 0,8-7-240 0,0 0 80 15,-14 1 16-15,14-1 0 0,-14 0 144 0,14 0 0 0,0 0 0 16,-11-4 0-16,1-3 0 0,10 7 0 0,-11-7 0 0,11 7 0 16,-10-7 0-16,10 7 0 0,-8-8 0 0,8 8 0 15,-11-7 0-15,4 0 0 0,7 7 0 0,-13-7 0 16,2-5 0-16,3 3 0 0,-5-1 0 0,0 2-192 15,1-4-96-15,1 3-32 0,-5 0 0 0,4-3 0 32,-1 1 64-32,4 2 0 0,-3-2 0 0,1 1 0 0,2 3 256 0,-1-2 0 15,3 0 0-15,1 2 0 0,-1 2 0 0,7 5 0 16,-10-6 0-16,4-1 0 0,6 7 0 0,0 0 272 16,0 0-48-16,-5-7-16 0,5 7-208 15,0 0 0-15,0 0 0 0,-2-7 0 0,2 7 0 16,0 0 176-16,0-10-176 0,0 10 160 0,2-8-160 0,0-2 160 15,-2 10-160-15,5-9 160 0,2 3-160 0,-7 6-144 0,9-11 144 0,-2 4-208 16,2 0 208-16,-2 1 0 0,0 2 0 0,-7 4 160 16,7-8-160-16,0 2 0 0,-7 6 0 0,9-4 0 0,-2 0 0 0,-7 4 0 15,0 0 128-15,0 0-128 0,7-3 0 0,-7 3 0 32,0 0 0-32,0 0 0 0,0 0 0 0,0 0 0 15,0 0 0-15,0 0 0 0,0 0 0 0,0 0 0 0,0 0 0 0,0 0 0 16,0 0-160-16,-5 11 160 0,5-11-208 0,0 0 80 15,0 0 128-15,0 0 0 0,0 0 128 0,-12 7-128 0,12-7 0 0,0 0 0 16,0 0 0-16,-6-7 0 0,1-1 0 0,3-2 0 16,2-4 0-16,2 0 0 0,3-1 144 0,6-3-144 15,1-3 192 1,1-3-192-16,6 1 128 0,-1-1-128 0,7-5 0 0,-3-4 0 16,5-1 128-16,-1-3-128 0,5 1 0 0,1-1 0 15,4-4 0-15,0-1 0 0,10-5 0 0,5-2 0 16,8-4 0-16,3-1-192 0,6-2 48 0,-2 2 16 0,-2-3 128 0,1-1 0 0,6 5 0 15,7 3-128-15,7 3 128 0,5 1 176 0,-1 3-48 0,-3 1 0 32,2 3-128-32,1 3 160 0,12 1-160 0,-2 6 160 15,-6 3-160-15,-6 6 0 0,-2 6 0 0,4 2 0 16,3 5 0-16,-3 5 0 0,-7 4 128 0,-8 7-128 0,-6 5 144 16,-3 3-144-16,-8 1 160 0,-4 4-160 15,-2 6 128-15,-5 7-128 0,0 1 0 0,-9 4 144 0,-3 2-144 0,-6 4 0 16,-3 0 0-16,-7 1 0 0,1 6 0 0,-5 0 0 15,-7-2 0-15,-1 2 0 0,-6-3-144 0,0 0 144 16,-5-4 0-16,-1-3 0 0,-1-1-176 0,0-6 176 16,0-1-160-16,0 1 160 0,0-4 0 0,1-2-144 15,1-3 144-15,3-1 0 0,-3-6 0 0,-2-7 0 0,7-13 0 0,-11 0-16320 16,-5-11-3152-16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9T17:35:40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8853 12081 4079 0,'0'0'368'0,"0"0"-368"0,0 0 0 0,0 0 0 15,0 0 2352-15,0 0 400 0,0 11 64 0,3 0 32 16,1-1-1088-16,-1 1-224 0,-3-11-32 0,4 11-16 16,-4-11-496-16,7 9-96 0,-7-9-32 0,0 0 0 15,0 0-368-15,0 0-80 0,0 0-16 0,0 0 0 16,0 0-400-16,0 0 0 0,0 0 128 0,0 0-128 0,0-13 0 0,0 2 0 16,0 1 0-16,-3-1 0 15,2 1 288-15,1 10 32 0,-3-11 0 0,3 1 0 16,0 10 464-16,-3-11 112 0,3 1 0 0,-1-1 16 0,1 0-464 0,-3-4-112 15,3-5-16-15,0 1 0 0,0-6-192 0,0 0-128 16,0-3 160-16,0-2-160 0,3-2 0 0,-3 0 0 0,0 2 0 16,1-4-160-16,-2-1 160 15,1-1 0-15,0 1 160 0,0 3-160 0,1-3 272 0,-1 6-32 0,0 0-16 16,3 4 0-16,0 0 368 0,-2 4 80 0,2 3 16 0,0-2 0 16,1 5-416-16,-3-2-80 0,5 4 0 0,-2 1-16 15,-1 4 32-15,-3 8 16 0,7-12 0 0,-2 5 0 16,-5 7 336-16,10-7 64 15,1 3 16-15,-11 4 0 0,14 0 304 0,0 0 64 16,2 2 16-16,-2 0 0 0,0 0-288 0,-1-1-48 0,1 3-16 0,0 1 0 16,-3-1-496-16,3 0-176 0,-2 2 0 0,-3 1 144 15,-2 0-144-15,0 4 0 0,2-3 0 0,-5 5 0 0,-1 2 0 0,-1 6 0 32,-2 1 0-32,0 6 0 0,-7 3 0 0,0 5-176 0,-4 0 48 0,2 6 0 15,-5-4 128-15,-2 2 0 0,2 0-144 0,0-1 144 16,-4 0-176-16,0-2 48 15,0 0 0-15,1 0 0 0,3-5-80 0,3-3-16 0,0-1 0 0,1-7 0 16,3 1-16-16,0-4 0 0,3-1 0 16,0-2 0-16,1-1 240 0,0-4 0 0,3-10 0 0,0 0 0 15,6 11 0-15,-2-4 192 0,-4-7-48 0,10 6 0 16,1-4-144-16,3 1 192 0,-1-3-192 0,0-3 192 16,6 1-192-16,-3 0 0 0,-2-2 0 0,-3 4 0 15,-1-3 0-15,-10 3 0 0,9-3 0 0,-9 3 0 0,0 0 0 16,0 0 0-16,4-12 0 0,-6-2 0 15,-2-3-144-15,-6-5-64 0,-1-6-16 0,-3-7 0 16,0-4 224-16,-1-1 0 0,1-8-160 0,0 2 160 0,3 0-192 0,1-2 48 0,6-5 0 16,-3 1 0-16,3-1 0 0,1 3 0 0,-1 0 0 0,4 4 0 31,1 2 144-31,2 3 0 0,0-1 0 0,1 1 0 0,3 0 0 0,-3 0-192 16,0 2 192-16,2 0-192 0,-2 0 320 15,-1 0 48-15,4 3 16 0,-1 1 0 0,-4 3 64 0,1 6 0 0,4 5 16 0,-3 1 0 0,3 8-272 16,0 0 0-16,4 5 0 15,-1 5 0-15,1-1 0 0,0 3 288 0,-1 0-32 0,3 3-16 16,1 1-240-16,2 0 0 0,-2 2 128 16,0-2-128-16,2 3 0 0,-5 0 176 0,3-3-176 0,-3 3 160 15,-4 0 48-15,0-3 16 0,-3 2 0 0,2 1 0 16,-2 1-224-16,-4 3 0 0,3 2 0 16,-3 5 0-16,0 0 0 0,-3 7 0 0,3 0 0 0,-4 7 0 15,4 3-192-15,-6 1-64 0,2 0-32 0,-5 3 0 16,2 0-176-16,-2 0-48 15,2 0 0-15,-4 1 0 0,-1-1 144 0,1-2 32 0,-1 2 0 0,1 2 0 16,-1-1 192-16,3 3 144 0,0 0-192 0,-3 1 192 16,3-3 0-16,0 3 0 0,-3-1 0 15,4 1 0-15,5-3 0 0,-1-2 0 0,-1 0 0 0,3-3 0 16,-1-2 0-16,1-4-240 0,4 1 80 0,3-5 16 16,0 0 144-16,-1-3 0 0,-1 0 0 0,3-4 0 15,-1-1 0-15,2-4 0 0,0-3 0 0,0 0 128 16,-3-1 0-16,3 1 16 0,0-4 0 0,0 0 0 15,-7-7-16-15,11 4 0 0,1-2 0 0,2-4 0 16,-5 0 80-16,2 0 16 0,-2-5 0 0,1 0 0 0,-2 2-224 0,2-4 0 16,-2-2-192-16,-1-3 192 0,-1-2-224 0,-2-5 64 15,-1-3 16-15,-2-4 0 0,-1-4 144 16,0-4 0-16,0-2-144 0,3-2 144 0,-3 1 0 0,0-7-144 0,3 0 144 0,1-2 0 31,-3-2-192-31,2-1 192 0,0-4-192 0,-2 2 192 0,2 6 0 0,-3 2 0 16,3 5 0-16,-2 5 144 0,2 6-144 0,1-1 0 0,2 5-160 15,-2 4 160-15,-1 1 0 16,2 1 128-16,5 1 16 0,0 4 0 0,1 0-144 0,0 1 0 16,0 1 0-16,0 5 0 0,2 0 0 0,-5 3 288 0,2 1-48 0,-2 1-16 15,2 2-224-15,-10 0 144 0,10 5-144 0,1-1 128 16,-11-4 32-16,4 12 0 16,3-1 0-16,-4 1 0 0,-3 2-160 0,-3 3 128 0,-1 2-128 0,-2 4 128 15,2 2-320-15,-4 4-64 0,1 5 0 0,0 2-16 31,-3 4-496-31,3 2-112 0,3-6-16 0,-3 0 0 16,3-1-576-16,-3 0-128 0,4-6-32 0,0 2 0 0,2-2 1056 0,1-4 224 0,1 1 32 0,2-3 16 16,0 0 304-16,1-3 144 0,0-1-16 0,2-4 0 0,-1-1 352 0,2 0 64 15,3-6 16-15,-3 1 0 0,3-1 96 0,1-5 32 0,-3-3 0 0,2 0 0 16,-2-6-368-16,-1 1-80 0,0-4-16 0,0-2 0 31,0-3-608-31,0-4-112 0,-3-3-16 0,2-4-16 0,-2-2 208 0,0-5 32 0,1-5 16 0,0-4 0 16,-1-2 464-16,-1-6 112 0,-1-2 16 0,-2-2 0 15,2 0 160-15,1 0 32 16,1 0 16-16,-2 1 0 0,-1 1-192 0,0 3-32 16,2 0-16-16,-7 3 0 0,1-1-288 0,1 7 128 0,0 0-128 0,-1 7 0 15,3 3 0-15,0 8-256 0,0 3 32 0,0 4 0 16,0 14 224-16,0 0-144 0,0 0 144 0,0 0-128 16,0 0 128-16,14 11 192 0,-3 3-32 0,-1 7-16 15,1 0-144-15,-4 2 0 0,2 1 0 0,-2 4 0 16,-2 1 0-16,-1 0 0 0,1 2-160 0,-5-2 160 15,0 1 0-15,0 4 0 0,-5 1 0 0,3 2 0 16,-1-3 0-16,-3 3 0 0,-1-1 0 0,0 1 0 16,0 0 0-16,-2-1-192 0,2-1 48 0,-2-2 16 0,2-2 128 15,0-5 0 1,0 2 0-16,0-7 0 0,0-1-336 0,3-4 16 16,-3 1 0-16,3-2 0 0,1-1 0 0,-1 0 16 15,4-5 0-15,0-9 0 0,0 9 304 0,0-9 0 0,0 0 176 0,0 0-176 0,4 7 352 0,-4-7-32 16,0 0-16-16,11 0 0 15,3-4 320-15,-2-3 64 16,1-4 16-16,-1-3 0 0,4-5-464 0,-2-1-96 16,2-6-16-16,2-1 0 0,3-5-128 0,0 0-192 0,1-7 32 0,-1 3 16 15,0-3 144-15,-6 7 0 0,2 0 160 0,-3 1-160 16,-6 2 0-16,2 1 0 0,1 1 0 16,-1 0 0-16,-3-3 0 0,-3 5 0 0,-4-1 0 0,0 1-160 0,-4 2 160 15,1 2 0-15,3 1 0 0,-4 4 128 16,1 2-128-16,3 14 0 0,0 0 0 0,0 0 0 15,0 0 0-15,0 0 176 0,-4 10-176 0,-3 5 192 0,0 6-192 0,-3 4 0 16,2 3 0-16,-3 6 0 16,-3 2 0-16,-3-1 0 0,2 2 0 0,1 0-176 0,0-1 176 15,0-1-192-15,3-3 192 0,-1-4-192 16,3 1 192-16,-1-7 0 0,4-1 0 0,-1-6 0 0,5 2 0 0,2-3 128 0,2-3-128 0,3-1 176 16,1 1-176-16,1 0 0 0,5-1 0 0,4 4 0 15,2-3 0-15,-5-7 0 0,4 0 0 0,-1 2 0 16,3 1 368-16,-4 1-16 0,2-3 0 15,-5 0 0-15,1-1-352 16,1 1 0-16,-3-3 0 0,0 0 128 0,-3-2-128 0,2 0 0 0,0-2 128 0,-3 2-128 0,-2 0 0 16,2 0 0-16,3 0 0 0,-3 0 0 0,0 0 0 0,-7 0 0 31,11 3 0-31,-4 1-128 0,3 3 128 0,-4 0 176 16,1 4-48-16,-2 5 0 0,-1 2-128 0,0 3 160 0,2 2-160 0,1 2 160 15,-3 1-160-15,0 3 0 16,-1 2 0-16,-3-1 0 0,0 1 0 0,0 1 0 15,0-4 0-15,-3 1 0 0,1-7 0 0,0-1 0 0,-2-3 0 16,1-4 0-16,3-14 0 0,0 0 128 16,-3 10-128-16,3-10 128 0,0 0-128 0,0 0 0 0,0 0 0 0,0 0 0 15,0-12 128-15,3 0 0 0,-1 4 0 0,3-2 0 0,-1 3 112 0,3 3 16 16,3-1 0-16,-10 5 0 16,11 0 128-16,-11 0 16 0,9 5 16 0,-2 2 0 15,0 1-160-15,-2 2-16 0,1 0-16 0,-1 1 0 0,-5-11-224 0,2 13 128 0,-2-13-128 0,0 0 0 16,0 0 0-16,0 0 0 0,0 0 0 0,0 0 0 15,0 0 0-15,0 0-192 0,-2-9 192 16,-1-6-160-16,1-2 32 0,0-4 0 0,2-5 0 0,0-2 0 31,0 0-32-31,0-1 0 0,2 1 0 0,0-4 0 16,1 0 160-16,-1-2 0 0,3 0 128 0,-5-8-128 16,2-1 0-16,-2-6 0 0,-2-3 0 0,-1-1 0 15,1-1-160-15,0 1 160 0,-1 3-192 0,3-3 192 0,0 3 0 16,3 1 0-16,-1 3 160 0,0 7-32 0,3 5-128 0,0 5 0 15,1 3 0-15,1 6 0 0,3 1 0 0,-1 6 176 16,2 0-48-16,1 6 0 0,2 3 80 0,-1 4 16 16,3 4 0-16,-2 5 0 0,-3 6-224 0,0 1 128 0,-1 4-128 0,-7 4 0 0,-2 3 0 15,-1 0-208-15,-1 1 16 0,-9 0 0 16,-1-1 192-16,-6-2-176 16,-3-2 176-16,0-2-160 0,-1-1 160 0,2 1-160 15,1-3 160-15,4 3-160 0,3-3 160 0,-1 3 0 0,1 1 0 16,2 2-128-1,2 2-288-15,2 5-48 0,3 1-16 0,2 4 0 0,2-1 160 16,-1-1 48-16,0 0 0 0,2-2 0 0,1 1-16 0,1-4 0 0,0-1 0 0,2-7 0 16,2-6 288-16,0-3 0 15,0-3 128-15,-9-9-128 0,11 0 624 0,1-7 16 0,2-7 16 16,2-7 0-16,-2-5-528 0,6-9-128 0,1-2 0 0,2-4 0 16,-2 0 0-16,1-3 0 0,6-1-160 0,-2 0 160 15,-2 1 0-15,-3 5 0 0,-3 7 0 0,0 4 0 16,-4 3 0-16,0 4 160 0,-3 3 0 0,-1 2 0 15,-2 2-160-15,-4 2 0 0,3 4 0 0,-1 1 0 0,-6 7 0 0,4-7 0 0,-4 7 0 0,0 0 0 16,0 0 0-16,0 0 128 16,0 0-128-16,0 0 192 15,0 0-192-15,0 0 0 0,0 0 0 0,0 0 128 16,0-10-128-16,0 2 0 0,-3-4 0 0,-1-2 0 16,0 0-192-16,1-1 48 0,3-2 0 0,3-1 0 0,-3 0 144 15,1-1 192-15,2 1-32 0,1 2-16 0,2 0 208 0,2 3 32 0,2 3 16 0,-2 3 0 31,4 3 32-31,0 0 0 0,-1 2 0 0,0 5 0 0,1 3-112 0,2 5-32 0,-3 2 0 16,0 6 0-16,1 3-288 0,-5 8 0 0,2 4 0 0,-4 5 0 31,-1 3-304-31,1 2-112 0,-5-8-32 0,0 3 0 0,0-6 448 16,-5 1-160-16,3-4 160 0,-2-3 0 0,-1-5-224 0,3-4 64 16,-1-4 16-16,1-3 0 0,2-11 144 0,2 11 0 0,-2-11 0 15,0 0 0-15,10 10 0 0,1-6 192 16,-2 2-32-16,3-2-16 0,2-1-144 0,-1 1 192 15,0 3-192-15,7-3 192 0,-1 6-32 0,-1 1 0 0,2-4 0 16,-2 4 0-16,-3 3-160 0,-2-3 0 0,-5 1 0 0,-1-1 0 16,-3 1-128-16,3-1-64 15,3 1-16-15,-6-1 0 0,-4-2 208 0,-4 1 0 0,0 1-160 0,1 0 160 0,-1-1-192 16,-3 1 48-16,7-11 0 0,-3 13 0 16,-1 4 144-16,4-2 192 0,-3 2-32 0,6 4-16 15,-3-3-144-15,4 4 0 16,0 6 144-16,3 0-144 0,3-2 160 0,1 2-32 0,-1 0-128 0,-2-3 192 15,2-4-192-15,-3-1 128 0,-1-4-128 0,-1-2 0 0,-4-3 128 0,-1-11-128 16,0 0 0-16,-1 11 144 0,1-11-144 0,-7 10 0 16,7-10 0-16,0 0 0 0,0 0 0 0,-11 4 0 15,11-4 0-15,-10 3 0 16,10-3 0-16,-8 0 0 0,8 0 0 0,-7-7 0 16,0 0 0-16,4-2 0 0,3-3 0 0,-3 1 0 15,3-4 0-15,3 0 0 0,1-2 0 0,2-3 0 0,1-2 0 0,-3-2 0 16,3-2 0-16,-3-2 0 0,-1-1 160 15,-2-6-160-15,2-1 192 0,0-3-192 0,-6-7 0 0,0 0-144 0,2 0-16 0,-5 0 0 32,1-2 160-32,2 5 0 0,-1 4 0 0,1 4 0 0,-1 3 0 15,4 4 0-15,0 2 0 0,0 2 0 0,4 3 0 0,0 2 0 16,3 1 128-16,0 4-128 0,3 0 192 0,-3 3-16 16,1 1-16-16,2 1 0 0,-3 2-160 0,1 0 0 15,-1 0 0-15,-7 7 0 0,7-9 128 0,-4-2-128 0,1-1 0 0,-4-2 128 16,-3-4-128-16,2 0-144 0,-2-5 144 0,1-3-208 0,0-3 208 0,-3-3 0 31,-1-7 0-31,0-4 0 0,5-3 0 0,-2 0 0 0,3-4 0 0,3 4 0 0,-2-2 0 0,4 9 0 31,0 0 0-31,2 7 0 0,1 7 0 0,2 6 0 16,-3 6 0-16,0 3 0 0,4 8 0 0,-2 7 0 0,0 4 0 16,1 11 160-16,-3 10-160 0,2 9 0 0,-2 9 0 0,-1 5 0 15,-1 9 320-15,0 3 64 0,-1 2 32 0,-2 0 0 16,-1-3-1088-16,3-4-224 0,-4-3-32 15,0-2-16-15,-2-2 1488 0,0-7 288 0,2-3 64 0,-1-4 16 0,-1-6-704 16,2-5-208-16,-4-4 0 0,4-6 128 31,-3-4-1072-31,3-14-208 0,0 0-32 0,0 0-16 16,0 0 624-16,0 0 112 0,0 0 16 0,0 0 16 0,9-7 432 0,1 0-128 0,-1-4 128 0,2 1 0 0,-4-1 0 0,5-3 0 16,2 0 0-16,-1-1 0 0,3 1 0 0,1-3 0 15,-4-1 0-15,3 0 0 0,-2 0 320 0,-3-2 32 16,3-2 16-16,0 0 0 0,0-6-176 0,1 0-48 0,3-1 0 15,-1-6 0 1,-3 1-144-16,1-5-192 0,-1 0 32 0,0-3 16 0,-3 2 144 0,3-3 0 0,0 1 0 16,0 0 0-16,-1 3 0 0,-1 3 0 15,-1 2 0-15,-1 4 0 0,-4 2 128 0,-1 6 0 0,2-1 0 0,-3 4 0 16,3 3-128-16,0 3 0 16,0 3 128-16,0 4-128 0,-7 6 896 0,4-7 128 0,3 4 0 0,-7 3 16 15,9 5-736-15,-2 0-160 0,2-1-16 0,-9-4-128 16,3 7 192-16,-3-7-64 0,4 11 0 0,-4-11-128 31,0 0-720-31,0 0-256 0,0 0-48 0,0 0-16 0,0 0 720 0,0 0 128 0,0 0 48 0,-13-4 0 16,3-3 144-16,3-4-160 15,3 0 160-15,2 1-160 0,4-1 160 0,-2 0 0 16,2 1 0-16,-2 10 0 0,7-7 0 0,-7 7 0 0,12-4 160 0,-1 5-160 16,3 4 256-16,1 3-64 15,2 5 0-15,-3 5 0 0,0 5-192 0,-1 7 0 0,-1 6 0 0,-1 6 0 0,0 4 0 0,-1 7-256 16,-2 1 48-16,-1 3 16 0,-1-1 32 15,-2-2 16-15,-4-1 0 0,1-5 0 0,2-5 144 0,-4-6 0 16,-1-3 0-16,1-6 0 0,-3-6 0 0,1-2 0 16,3-8 128-16,0 1-128 0,0-13 176 0,0 0-48 15,10 7 0-15,1-3 0 16,0-4-128-16,3-3 192 0,1-1-192 0,6 0 192 0,0-2 48 0,7 2 16 16,8 0 0-16,3 1 0 0,2 3 64 0,-2 3 32 15,-5 4 0-15,-1 0 0 0,-1 1-224 0,-5 3-128 16,-1 2 128-16,-1 5-128 0,-6 3 128 0,-2 4-128 15,-2 7 160-15,-1 8-160 16,-4 6 0-16,-3 7-288 0,0 0 32 0,-3 4 16 16,-4-4 240-16,0 2-144 0,-3-9 144 0,2 0-128 0,-5-3 128 0,1-4 0 15,-1 0 0-15,2-3 0 0,1-1 0 0,2-3 0 0,1 0 0 0,0 0 128 16,1 0-128-16,2 0 192 0,4 0-64 0,-3 0 0 16,6 0 80-16,-3 0 32 0,4-1 0 0,-4 0 0 0,0 1 160 15,0-3 48-15,-3 2 0 0,-1-2 0 0,-2-4-304 0,2 0-144 31,-3-2 160-31,0-4-160 0,0-1 0 0,-4-4 0 0,4-14 0 0,-3 8-160 16,3-8 160-16,0 0 0 16,0 0 0-16,-14-8 128 0,0-6-272 0,3-10-48 15,1-6-16-15,3-5 0 0,3-3 208 0,3-2 0 0,-2-6 0 16,6-1 0-16,4-5 0 0,4-2-176 16,-3-8 176-16,3 0-160 0,2-4 160 0,-5 2 0 0,2 4 0 0,-2 10 0 15,-1 0 0-15,-1 5 0 0,2 5 0 0,-1 3-128 0,0 0 128 16,-3-1 144-16,2-1-16 0,-2 0-128 15,0-5 0-15,2-1 0 0,0-1 0 0,-1 1 0 16,-1 1 0-16,3-1 0 0,3 1-160 0,1 2 160 0,-2 1 0 16,2 4 0-16,1 3 0 0,-1 6 0 15,-1 3 0-15,1 7 0 0,-2 1 0 0,0 6 0 16,3 2 0-16,-1 4 0 0,0 4 176 0,1 5-176 16,0-1 144-16,2 5-144 0,-1 2 128 0,-1 3-128 0,-4 3 0 15,-1 2 0-15,-1 3 0 0,-2 2 0 0,0 0 0 16,-1-2 0-16,1 2 0 0,-4-5-176 0,3-2 176 15,-2-3 0-15,-1-13 0 0,-1 11-128 0,1-11 128 16,0 0-128-16,0 0 128 0,0 0-128 16,0 0-48-16,0 0 0 0,11 6 0 0,-1-2 0 15,1-4 176-15,0 0 144 0,0-2-16 0,0 1-128 0,2 0 0 0,-1-2 0 16,1 0 0-16,-1-1 0 0,1 0 0 0,1-6 192 0,-3-1-64 0,0 0-128 16,0-5 0-16,0-3 0 0,2-6 0 0,-5-5 0 15,4-4 0-15,-3-7-192 0,-2-9 48 0,0-3 16 0,0-4 0 16,-3 1 0-16,-1 6 0 0,1 0 0 15,-1 0 128-15,1 1 128 0,0 4-128 0,1 1 176 16,0 3-176-16,-1 5 0 16,-1 1-192-16,-1 6 192 0,3 2 0 0,-3 8 128 15,0 1 32-15,1 4 0 0,1 0-160 0,-1 4 0 16,-3 10 0-16,0 0 128 0,0 0-128 0,0 0 0 0,0 0 0 0,0 0 0 16,0 0 0-16,-10 14-224 15,1 0 48-15,-3 0 16 0,1 0 160 0,0 1-160 0,0-2 160 16,1 2-160-16,-1-4 160 0,0 3-208 0,1-3 80 0,-1 0 128 15,4-1 0-15,7-10 0 0,-6 14 0 0,2-4 0 0,4-10 0 0,0 0 0 16,0 0 0-16,3 11 192 16,-3-11-192-16,4 8 128 0,-4-8-128 0,10 6 128 0,1-2-128 15,-2-1 0-15,0-2 0 0,1 2 128 16,1-3 0-16,-11 0 0 0,11 0 0 0,-11 0 0 0,12 0-128 0,-12 0 0 16,0 0 0-16,11 2 0 15,-11-2 0-15,0 0 0 0,9 7 0 0,-9-7 0 16,7 11-128-16,-4-2 128 0,-3-9 0 0,4 14 0 0,-4-14 0 0,3 12-176 0,-3-12 176 0,4 11-128 15,-4-11 128-15,0 0 176 0,0 0-48 0,9-5 0 16,0-6-128-16,0-7 0 0,1-12 0 0,-1-14 0 31,0-13-336-31,-2-7 48 0,0-4 16 0,2-6 0 0,5 1 272 0,4 0 0 16,1-3 0-16,6-2 0 0,3 3 288 0,-3 8-32 0,-3 10-16 0,-1 11 0 16,-6 8 224-16,-1 10 48 0,0 9 16 15,-7 6 0-15,0 6-144 0,-7 7-16 16,0 0-16-16,-7 14 0 0,-8 6-160 0,-2 11-48 0,-1 3 0 0,-6 15 0 0,-2 10-144 15,-2 5 192 1,3 0-192-16,1 4 192 0,4 1 32 0,2-5 16 16,2-2 0-16,4 1 0 0,6 1-48 0,1-1-16 0,3-5 0 0,-1 0 0 15,3-3-176-15,3-2 128 0,1-3-128 0,5-4 128 0,3-2-128 0,2-3 192 16,0 3-192-16,1 0 192 16,2 4-192-16,-2 0 128 0,2 0-128 15,-6-1 128-15,0-1-128 0,-1-3 0 16,-9-6 0-16,-1-2 0 0,-4-6-176 0,-4-4 176 0,-2-4-128 0,-4-5 128 15,-1-2-400-15,-4-2 0 0,3-8 0 16,-2-4 0 0,-1-7-384-16,3-2-80 0,5 0-16 0,4-5 0 0,2-3 432 0,7-1 96 0,3-2 16 0,7-1 0 15,3 1 336-15,9 1 0 0,3-1 160 0,3 1-160 0,9 1 208 0,0 2-64 0,-3 0-16 16,0 0 0 0,3 3 176-16,-4 3 16 0,-6 3 16 0,3 0 0 15,-1 5-144-15,-2 2-16 0,-1 5-16 0,2-1 0 0,-3 3 96 0,3 2 0 16,-5 3 16-16,3 3 0 0,-3 4-32 0,0 0-16 0,0 5 0 0,0 1 0 31,-4 3 0-31,0 4 0 0,-3 3 0 0,0 6 0 16,0 7-32-16,-1 8-16 0,1 9 0 0,-3 9 0 15,-1 3-176-15,0 1 0 0,-5-3 0 0,-2-1 0 16,-2-3 0-16,-5-3 0 0,-3-1 0 0,-6-8 0 16,-7-6 0-16,-5-7 0 0,-5-10 0 0,-6-8 0 15,-6-7-144-15,-2-7 144 0,-6-8-192 0,3-6 192 0,1-6-416 0,6-6 32 16,3-7 0-16,3-6 0 0,3-6 96 0,6-7 32 15,5-3 0-15,3-3 0 0,6 0 256 0,2 2 0 0,7 3-128 0,1 7 128 16,6 3 0-16,2 4 0 0,3 1 0 0,0 3 0 16,4 3 176-16,3 4-16 15,0 6 0-15,6 2 0 0,3 6-160 0,2 6 0 16,1 3 0-16,-1 4 128 0,0 1 32 0,-1 3 0 16,-6-2 0-16,-3 2 0 0,-1-2 0 0,-7-1 0 15,-3 0 0-15,-1 0 0 0,-3-3-160 0,-3 0 0 0,-1-1 144 16,-3-10-144-16,0 0 0 0,0 0 0 0,0 0 0 15,0 0 0-15,4 5 0 0,-4-5 0 0,10 3 0 0,1-4-128 0,0-5 128 0,-4-2 0 0,2-6 0 0,0 0 0 32,1-4 0-32,-1-3 0 0,0 0 128 0,0-4-128 15,0-4 0-15,-4-8 0 0,2 3 0 0,-3-7 0 16,1-1 0-16,0-4 0 0,-3-4 0 0,0 0 0 0,-2-6 0 0,0 5 0 0,0 5 0 16,0-3 0-16,2 2 0 0,0 1 0 0,1 0 0 15,-1 2-128 1,3 1 128-16,-1 1-128 0,1 6 128 0,1 1-128 0,0 2 128 0,1 5 0 15,-3 7 0-15,-2 3 128 0,3 1-128 0,-3 6 0 0,0 1 0 16,-2 10 0-16,0 0 0 0,0 0 0 16,0 0 0-16,14 6 0 0,-3 1 0 15,0 1 0-15,-1 2 0 0,0 4 128 0,1 0-128 0,-3 0 0 16,-1 4 0-16,-1-4 0 0,1-2 0 0,-2 0 0 16,-5-12 128-16,2 12-128 0,-2-12 0 0,0 0 0 15,0 0 0-15,0 0-128 0,0 0 128 0,0 0-160 0,0 0 160 0,0 0-160 16,-7-7 160-16,7 7-208 0,-3-7 80 0,3 7 128 0,-4-11-176 0,4 4 176 15,0 7-128-15,4-11 128 16,-1 4 0-16,-3 7 0 16,0 0 0-16,0 0 0 0,5-7 0 0,-5 7 0 15,0 0 0-15,0 0 128 0,0 0-128 0,-1 14 0 0,-3 5 0 16,-3 2-128-16,1 3-192 0,-2 5-48 0,-3 5 0 0,-3 3 0 16,0 7-16-16,0-3 0 15,3 3 0-15,-3-1 0 0,3 3 384 0,1-3-176 16,1 3 176-16,2-6-128 0,2-2 128 0,3-2 0 15,-3-4 0-15,3-4 0 0,0-6 0 0,2-1 0 0,2-5 0 0,-2-4 128 0,0-12-128 0,0 0 0 0,0 0 0 0,0 0 128 32,0 0-128-32,12-3 128 0,-5-6-128 0,1-2 128 15,2-3-128-15,-1-2 0 0,3-5 0 0,2 3 128 0,0-5-128 0,-2 3 176 16,2-1-176-16,3-3 192 16,-2 2-192-16,2 0 0 0,-3-3 0 0,0-2 0 15,-2-2 0-15,1-4 128 0,-5-6-128 0,2-7 0 16,-3-12 128-16,0-6-128 0,0-7 128 0,-3-4-128 15,0-3 0-15,-1-4 0 0,4-1-192 0,4-6 192 16,3-8 0-16,0 2 0 0,4 4 0 0,0 9 0 16,3 10 0-16,-1 2 0 0,3 4 0 0,2 5 0 15,-4 4 0-15,-3 5 0 0,1 8 0 0,-5 5 0 0,-1 7 0 0,-1 7 0 0,-4 4 0 0,-2 8 128 16,-6 13-128-16,0 0 0 16,0 0 0-16,0 0 0 0,-19 3-192 0,0 4-80 15,-1 3-16-15,-1 1 0 0,-4 3 96 0,0-3 32 16,0 3 0-16,-3-3 0 0,0-1 160 0,3 1-160 0,3-3 160 0,1-1-160 15,3-1 160-15,1-2 0 16,6-1 0-16,3 1 0 0,8-4 0 0,0 0 144 0,0 0-16 0,-7 0-128 16,7 0 0-16,0 0 0 0,0 0 0 15,0 0 0-15,0-7 0 0,4-4 0 0,3-3 0 0,0-4 0 0,4-3 208 0,-1-1-16 16,5-2 0-16,-1-1 0 16,0-4-192-16,0 1 144 0,-1 0-144 0,3-1 128 15,0-8-128-15,0 0 0 0,2-4 0 0,-1-2 0 16,1-3 0-16,0-4 0 0,-2-2 144 0,-2 2-16 15,0 3-128-15,-5 4 0 0,3 3 0 0,2 6 0 16,-3 2 0-16,-2 2 0 0,3 2 0 0,-1-1 0 16,3 3 0-16,-3 1 0 0,3 0 0 0,-3 2 128 0,-4 1-128 0,3 1 0 15,-5 0 0-15,1 0 0 0,-2 3 0 0,-1 0-128 16,-3 4 128-16,-3-4 0 0,-1 0 0 0,-3 0 0 16,0-3 0-16,-4 3 0 0,1-2 0 15,2 3-208-15,-2 2 48 0,-1 3 16 0,1-2 144 0,2 2 0 0,-2 3 160 0,3 0-160 31,7 9 0-31,-7-8 0 0,7 8 0 0,-4-8 0 16,4 8 0-16,-3-9 0 0,3 9 0 0,0 0-160 16,0 0 160-16,0 0 192 0,0 0-32 0,0 0-16 0,10 4-144 0,-3 5 0 15,0 2 0-15,-3 3-176 16,-1 3 176-16,1 4-128 0,-1-1 128 0,-2 10-128 0,2 2-64 16,-3 4 0-16,0 0 0 0,0 6 0 0,-3-2 192 15,3 5 0-15,0 0 0 0,0 1 0 0,3-3 0 0,-3 1 0 0,0 0 0 16,0 2 0-16,1-3 0 0,2 0 0 0,0-1 0 0,1-2 0 15,0-2 0-15,2-2 0 0,1-1 0 0,-3-2-128 16,4-3 128-16,-1-2 0 16,3-1 160-16,-3-6-160 0,4 0 160 0,-4-1-160 0,4-2 160 15,3 0-160-15,1 2 128 0,2-1-128 0,0 5 0 0,1 4 144 0,1-2-144 16,1 5 0 0,-5 1 0-16,2 4 128 0,-2 3-128 0,-1 1 0 0,0 5 0 15,-3-4 0-15,-4-4 0 0,0-1 0 0,-2-6-144 16,-3-2 144-16,-4-3 0 0,-3-4 0 0,-2-3 0 0,0-4 0 15,-2 0 0-15,0-3 0 16,2-4 0-16,7-7 0 0,-11 4-176 0,11-4 176 0,-7 3-160 0,7-3 160 0,0 0 0 16,0 0 0-16,-3-13 0 0,6 5 0 15,1-2 0-15,6 2 192 0,1-6-16 0,3 2 0 16,0 3-176-16,1 0 128 0,-1 1-128 0,2 2 128 0,-4-1-128 0,2 0 0 0,2 3 0 16,-5 2 128-16,3-1-128 0,-3 1 0 0,0 2 0 0,2 5 128 31,-2-1-128-31,-2 3 0 0,3 2 144 0,-1 3-144 15,0 3 160-15,-1 4-32 0,1 4-128 0,0 2 192 0,-1 4-192 0,1 6-128 0,-3 1 128 0,2 6-208 32,0 1 208-32,-5 3 0 0,5 0-160 0,-3 2 160 0,3 0 0 15,-5-4 0-15,1-4 0 0,-2 2 0 0,-1 0 0 0,-2-2 0 16,2-1-128-16,-3 0 128 0,0 0 0 0,-3-4 0 16,2-2 0-16,-2-1 128 0,0-1-128 0,2-2 0 15,1-6-192-15,0 0 192 0,0-5 0 0,0 1 0 0,1-5 0 0,-1-1 192 16,3-1-192-16,-3-12 0 15,0 11 0-15,-3 0 0 0,2-1 0 0,1-10 0 0,-4 11-192 0,2 0 192 16,2 0-496-16,-1 2 32 16,1 1 0-1,0-2 0-15,0 2-224 0,-3 3-32 0,3 1-16 0,-1-1 0 0,1 1 304 0,0 0 64 0,-3 1 16 16,3 2 0-16,-3 0 352 0,3 3 0 0,3 1 0 0,0 1 0 16,-2 2 0-16,3 0 0 0,2 4 0 0,-2 0 0 15,6 0 192-15,-3 5-32 16,4-3-16-16,-3 0 0 0,2 2-144 0,0 2 0 0,1 2 0 0,-4-1 0 15,1-1 0-15,-2-2 0 0,0-1 0 0,-1-2 0 16,-5-3 0-16,0-4 0 0,0-4 0 16,-3-1 0-16,1-7 0 0,-3-1 0 0,1-3 0 0,4-10 0 15,0 0 0-15,-11 2-272 0,11-2 64 0,-10 2 16 16,10-2 192-16,0 0 0 0,0 0 0 0,-9 0 0 0,9 0 0 0,0 0 0 0,0 0 0 0,0 0 0 31,0 0 0-31,0 0 0 0,0 0 0 0,-2 10 0 0,2-10 0 0,-3 11 0 0,3-11 0 0,3 14 0 31,-1-3 0-31,3 3 256 0,2 1-48 0,4 2-16 16,-1 1-192-16,1 3 0 0,3 0 0 0,-1 4 0 0,-1 0 0 16,3 4 128-16,2 7-128 0,1 2 0 0,-2-2 224 15,0 3-48-15,-2 0-16 0,-2 0 0 16,-1 2-32-16,-2-4-128 0,3-3 192 0,-5 1-64 16,1-6-128-16,-3 2 160 0,0-6-160 0,-4-10 160 15,-1 2-160-15,0-3 160 0,-1-2-160 0,-2 1 160 0,-1-5-160 0,0 2 0 0,4-10 0 16,-10 7 0-16,10-7 0 0,0 0 0 15,-11-3 0-15,11 3 0 0,-12-4 208 0,5-7 16 16,2-2 0-16,4 1 0 0,1-5-32 0,1-4-16 16,2-6 0-16,1-5 0 0,3-2-48 0,3-12 0 15,-3-5 0-15,0-4 0 0,1-7-128 0,-1 1 0 16,3 0 0-16,-3 1 128 0,4-3-128 0,-1-2 0 16,2-4 144-16,1-2-144 0,-5-3 0 0,-1 2 0 15,0 5 0-15,-4 6 0 0,1 5 0 0,-1 2 0 0,1 1 0 0,-4 0 0 16,1 2 0-16,-1 8 0 0,0-1 0 0,0 3 0 15,0 2 0-15,0 7 0 16,0 3 0-16,0 4 0 0,2 4 0 0,-1 3 0 0,2 5 0 0,-3 13 0 16,0-8 0-16,0 8 0 0,0 0-128 0,4-10 128 15,-4 10 0-15,0 0 0 0,0 0 0 0,0 0-128 16,0 0-128-16,0 0-32 0,0 0 0 0,0 0 0 16,0 0 32-16,0 0 16 0,0 0 0 0,0 0 0 15,0 0 240-15,0 0-144 0,0 0 144 0,0 0-128 16,0 0 128-16,0 0 0 0,0 0 128 0,0 0-128 15,0 0 128-15,7-6-128 0,0 4 128 0,1-4-128 16,2 1 160-16,-3-2-32 0,3 0-128 0,-3 0 192 16,1 0-192-16,-4-4 0 0,2-3-192 0,-5 0 192 0,2-7 0 0,0-2-128 0,-3-2 128 15,0-5 0 1,0-4-160-16,-3-1 32 0,0-4 0 0,2 3 0 16,-2-3 128-16,-1 3 0 0,1-2 0 0,-4 5 0 0,3 5 0 0,-3 3 0 15,3 4 0-15,-3 7 0 0,1 1 0 0,6 13 0 0,-5-8 0 0,5 8 0 16,0 0 0-16,0 0 0 15,-13 3 0-15,2 2 0 0,1 4-352 0,2-1 16 16,-3 5 0-16,1 1 0 0,-1 1 336 0,0 2 0 16,1 1 0-16,-1 1 128 0,0 5-128 0,-1-3-144 15,3 0 144-15,-2 1-208 0,-1 0 208 0,3 4 0 16,2 1 0-16,0 4 0 0,-3 3 0 0,4 0 128 0,-1-2 0 0,2-2-128 16,1-2 144-16,-1-2-144 0,5 1 0 0,0-7 144 0,0 0-144 15,0 1 0-15,5-6 0 0,-3 2 0 0,5-2 160 0,0-1 0 16,-1-1 0-1,4-1 0-15,-1 1-160 0,3-2 160 0,-4-3-160 0,2-1 160 16,-1-1 48-16,3-2 16 0,-1-1 0 0,-1 1 0 0,1-4 192 0,-3-4 32 31,5 1 16-31,-2-4 0 0,-3-4-144 0,2-3-16 0,-2-7-16 16,2-1 0-16,-3-6-288 0,-3-1 0 0,3-3 0 16,0-3 0-16,3-4 0 0,-3-2 0 0,0 2-176 0,0 2 176 15,-2 0 0-15,2 5 0 0,0 0 0 0,0 4 0 16,3 2 0-16,-3 5 0 0,-3 7 0 0,0 3 0 15,3 1 0-15,-7 10 176 0,0 0 0 0,0 0 0 0,0 0-176 0,0 0-176 0,10 11 48 0,-3 6 0 16,-3 0-48-16,-4 9 0 16,0 5 0-16,0 7 0 15,0 3 176-15,0 5-192 0,-3 0 192 0,2-2-192 0,-2-3 192 0,0 3 0 16,2-5 0-16,-5-2 0 0,1-3 0 0,-1-5 0 16,2-4-144-16,-3-4 144 15,0-9 0-15,3 1 0 0,4-13-144 0,0 0 144 16,0 0 0-16,0 0 128 0,0 0-128 0,0 0 192 15,0 0-192-15,0 0 0 0,0 0 128 0,0 0-128 0,0 0 128 16,0 0-128-16,0 0 176 0,11 0-176 0,0 0 128 0,-1-6-128 0,1-1 0 0,-4-1 0 16,0-6 0-1,-3 0 0-15,3-1 0 0,-4-3 0 0,1-7 0 0,-1 1 0 16,1 2 0-16,-1-3 0 0,-3-6 0 0,1-5 192 16,2-6-64-16,-3-5-128 0,0-4 0 0,-3-9 0 0,2-4 0 0,-2-3 0 15,3-1 0-15,-4 0 0 16,5 1-144-16,2-4 144 0,0-6 0 0,-3-1 0 15,0-3 0-15,0-1 0 0,-3 0 0 0,3 1-128 16,7 2 128-16,-4 1 0 0,1 6-144 0,-4 7 144 0,0 2-160 0,0 5 160 16,0 2 0-16,0 6 0 0,2 4 0 0,0 3 0 15,-2-1 0-15,0 1 0 0,3 4 0 0,-3 2 0 16,0 4 0-16,4 4 0 0,-1 4 0 0,-1 1 0 0,3 6 0 0,-1 3 0 16,3 4 0-16,0 1 0 15,0 6 0-15,-7 4-144 0,11 1 144 0,1 5-192 0,-1 1-48 16,3 4-16-16,0-1 0 0,1 5 0 15,2 6 256-15,1 0 0 0,0 5 0 0,-1 4 160 0,1 0-304 16,-4 2-64-16,-3-4-16 0,-4-3 0 0,0-5 32 0,0-8 16 16,-7-12 0-16,0 0 0 31,0 0-272-31,0 0-48 0,0 0-16 0,0 0 0 0,-3-14 16 0,3-4 0 0,3-3 0 16,-2-1 0-16,5 1 496 0,-2 0 0 0,3 0 0 0,0 0 0 0,0 2 0 0,4-1 0 15,-1 1 0-15,1-2-144 0,0 3 304 16,-1 1 64-16,1 2 16 0,-4-2 0 0,-3 2-240 0,3-5 128 15,-6 1-128-15,-1-2 0 0,0-7-128 0,-1 1-128 16,-3 0-32-16,1-4 0 0,-1-1 288 16,-2-2 0-16,2-5 0 0,-4-1 0 0,2-2 0 0,2 0 0 15,-3-1 0-15,3 0 144 0,-3-3 32 16,3 0 0-16,1 6 0 0,3 1 0 0,0 1 0 0,0 2 0 16,1 1 0-16,5-3 0 0,-2-1-176 0,6-5 192 15,-2-4-192-15,2-1 192 0,-3 2-192 0,4-3 0 16,-3 1 144-16,2 3-144 0,0 1 0 0,1 6 0 0,0 3 0 15,-1 4 0-15,1 4 256 0,-4 3-32 16,0 6 0-16,0 6 0 0,-3 1 96 0,-4 3 0 16,0 9 16-16,-3-10 0 0,-1 2-336 0,-3-2 0 15,0 2 0-15,-1-2 0 0,-2-1 0 0,3 0-192 0,-3 0 32 0,2 1 0 16,4-1 160-16,-2 4 0 0,5-3 0 16,1 0 128-16,4 2-128 0,-1 0 0 0,4 1 0 0,-2-2 0 15,5 1 192-15,0 0-16 0,1-2-16 0,0 3 0 0,-4-4-32 0,0-3-128 16,3-4 192-16,1 0-64 0,-2-3-128 0,0-4 0 0,-2-1 0 15,-3 1 0 1,3-1 0-16,-4-1 0 0,-3 0 0 0,2 0 0 16,-2 3 0-16,2-1 0 0,-2 3 0 0,3 1 0 15,1 3 0-15,-2 4 0 0,3 4 0 0,-3 2 0 0,3 1 0 0,2 0 240 16,-7 7-48-16,11-7 0 0,-2 0 0 16,1 1-16-16,-6 1 0 0,-4 5 0 0,5-7-176 0,-1-3 192 15,1 2-192-15,-3-6 192 0,-2 3-192 0,-5-2-144 16,1-1 144-16,0-1-208 0,-3-6 208 0,-3 0 0 0,1-1-160 15,2-2 160-15,0 2-144 0,1 4 144 16,1-3-192-16,1 5 192 0,1 3 0 16,3 1 0-16,0 5 0 0,0 7 0 0,0 0 0 0,0 0 256 15,14 2-64-15,-3 5 0 0,1 3-192 0,2 1 176 0,-3 4-176 0,0 5 160 16,1 2-160-16,0 1-176 0,-4 4 48 0,-1 4 0 16,-2 1 128-16,0 4 0 0,-4 7 0 0,-1 6 0 15,0 2 0-15,0 5-256 0,1 3 64 16,-1 3 0-16,0 7 192 0,-2 2 0 0,-1 1 160 15,1 5-160-15,-3-5 0 0,3 5 0 16,0-2 0-16,2 1 0 0,-3 2 0 0,3 0 0 16,0 0 0-16,3-3 0 0,-1-4 0 0,5-3-160 15,0-2 0-15,2-3 0 0,1-5 32 0,-3-2 0 16,4-3 0-16,-4-3 0 0,-3-4 128 0,0-3 256 16,-1-4-64-16,0-7-16 0,-6-4 16 0,0-3 16 0,2-2 0 0,-5-1 0 15,2 2-208-15,0-3 144 0,1 4-144 16,0-3 128-16,2 2-128 0,-2 1 0 0,2 0 144 0,-2 1-144 15,0 2 128-15,3 3-128 0,3 2 128 0,0 2-128 16,-2-3 0-16,3 2 128 0,2 0-128 0,1-4 0 16,0-2 0-16,0-1 0 0,4-1 0 0,-3-1 0 0,2 2 0 0,1 3 0 15,-1-5 0-15,1 4 0 0,-4 3 0 0,1 0 144 0,2 3-144 0,-6 0 160 32,2 1 32-32,-2 6 16 0,-1 3 0 0,-2 1 0 0,2 2-80 0,-3 0-128 15,0 5 176-15,0-3-176 0,-4 3 0 0,1 0 0 16,-4-6 0-16,3 2-144 15,-3-3 144-15,-4 1 128 0,1-3-128 0,-4 0 176 16,3-3-176-16,0-2 128 0,1 0-128 0,3-3 128 0,3 3-128 16,0-3 0-16,4 2 0 0,1-2-176 0,3-4 176 15,3-3 0-15,6-1 0 0,-2-6 0 0,0 2 192 0,3-3-48 16,0 1 0-16,0 1 0 0,4-2-16 0,-3-1-128 0,2 1 192 0,1 4-64 0,-3-4-128 0,-1 2 0 16,0-5 144-16,-3 0-144 0,-1-1 160 0,0-2-32 31,-4-1-128-31,-1 0 192 0,-3-3-192 0,-2-11-128 15,0 0 128-15,0 0-208 0,0 0 208 0,-9 7 0 0,9-7 0 16,0 0 0-16,-11-4-128 0,1-3 128 16,10 7-208-16,-7-11 80 0,7 0 128 0,3 1 0 0,4-1-144 0,1-1 144 15,4 3 0-15,4-5 0 0,2 0 160 0,3 0-160 0,2 1 160 16,0-1-160 0,2 2 128-16,1 1-128 0,-1 0 128 0,0 1-128 0,0 1 0 0,0 2 128 0,-4-2-128 0,0 0 0 15,-3 2 0-15,-7 0 0 0,-1-2 0 0,1 0-272 0,-3-2 64 16,5-3 16 15,-2-2-352-31,-3 0-64 0,2-1-16 0,-6 6 0 16,3 0-992-16,0-6-208 0,0 2-32 0,-3 8-11392 0,3 0-2288 0</inkml:trace>
  <inkml:trace contextRef="#ctx0" brushRef="#br0" timeOffset="21064.78">8764 12071 12431 0,'0'0'544'0,"0"0"128"0,0 0-544 0,3 10-128 0,-3-10 0 0,0 11 0 0,0-11 1696 0,0 11 304 0,0-11 64 0,0 0 16 0,0 0-704 0,0 0-144 31,0 0-16-31,0 0-16 0,0 0-112 0,0 0-32 16,0 0 0-16,0 0 0 0,0 0-192 0,8-7-32 16,-8 7-16-16,6-8 0 0,-6 8-384 0,4-10-80 15,0 0-16-15,-4 10 0 0,3-8 48 0,-3 8 0 16,0 0 0-16,4-11 0 0,-1 4-64 0,-3 7 0 0,0 0 0 0,0 0 0 15,4-10 128-15,-4 10 0 0,0 0 16 0,0 0 0 16,0 0-32-16,0 0-16 0,0 0 0 0,8-4 0 16,-8 4 192-16,7-7 32 0,-7 7 16 0,0 0 0 15,7-7-16-15,-7 7 0 0,7-4 0 0,-7 4 0 0,7-7 480 0,-7 7 96 16,0 0 0-16,7-7 16 31,-7 7-1488-31,7-7-288 0,-7 7-64 0,0 0-16 0,7-7 624 0,-7 7 0 0,7-7 0 0,-7 7 0 0,3-8 0 0,-3 8 0 16,4-9 0-16,-4 9 0 0,3-8 0 0,-3 8 0 0,4-10 0 0,-4 10 0 31,4-8 128-31,-4 8 112 0,4-10 16 0,-4 10 0 16,7-8 48-16,-1-2 16 0,-6 10 0 0,5-10 0 15,1 2-64-15,-6 8 0 0,4-10 0 0,-4 10 0 16,3-8-256-16,-3 8 0 0,4-12 0 0,-4 12 0 0,0 0 0 0,0-11 0 16,3 1 0-16,-3 1 0 0,0 9 128 0,0-11-128 15,-3 1 0-15,3 10 0 0,0-9 0 0,-3-2 0 0,3 0 0 0,0 11 0 16,-1-10 0-16,1-1 0 15,-3 0 0-15,0 1 0 0,3 10 0 0,-1-11 0 16,-3-3 0-16,1 0 0 0,3 0 0 0,-3 3 0 0,2 0 0 0,1-1 0 0,0 0 0 0,0 4 0 31,0-3 0-31,0 11 0 0,0-10 0 0,0-1 0 0,0 11 0 0,1-10 0 16,2 2 0-16,-3 8 128 0,0-13-128 0,0 5 160 16,0-3-160-16,0-2 0 0,1 5 144 0,-1-3-144 15,0 1 0-15,0 0 0 0,0-1 0 0,-1-1 0 16,1 2 0-16,0 0 0 15,-3 2 0-15,3-3 0 0,0 1 0 0,0 10 0 0,0-11 0 0,0 1 0 16,0 10 128-16,0-10-128 0,0 10 128 0,3-8-128 16,-3 8 0-16,0 0 0 0,1-10 0 0,-1 10 0 0,0 0 0 15,3-8 0-15,-3 8 0 16,0 0 0-16,4-10 0 0,-4 10 0 0,0 0 0 0,3-8 0 16,-3 8 0-16,0 0 144 0,0 0-144 0,0-12 160 15,0 12-160-15,0-9 0 0,0 9 0 0,0-10 0 0,0 10 0 0,-3-9 0 0,3-2 0 16,0 11 0-1,0-9 0-15,0-1 0 0,0 10 0 0,0-9 0 16,0 9 0-16,0-11 0 0,0 11 0 0,0 0 0 0,0 0 0 16,3-9 160-16,-3 9-16 0,0 0 0 0,3-10-144 0,-3 10 128 15,0-9-128-15,0 9 128 0,0 0-128 0,0 0 192 16,1-11-192-16,-1 11 192 0,3-11-192 0,-3 11 128 16,3-10-128-16,-3 10 128 0,1-9-128 0,2 0 0 15,-3 9 0-15,3-9 0 0,1 0 0 0,-4 9 0 0,4-10 160 0,3 3-160 16,-3-1 224-16,2 1-64 0,1 0-16 0,-7 7 0 15,4-7-144-15,0-3 0 0,-4 10 0 0,7-8 128 16,-4 1-128-16,-3 7 128 16,4-11-128-16,-4 11 128 0,7-10-128 0,-4 3 0 15,-3 7 0-15,6-10 0 0,-1 2 0 0,2 1 0 16,-3 0 0-16,3 0 0 0,-7 7 0 0,5-10 0 0,2 2 0 0,0-2 0 16,-1 2 0-16,-1 1 0 0,4-3 0 0,-4 2 0 15,-1-2 0-15,1 2 0 16,0-3 128-16,-3 1-128 0,0 0 128 0,1 2-128 0,1-5 0 0,-2 2 128 15,-2-2-128-15,0 1 0 0,0 1 0 16,0-3 0-16,0 3 0 0,0-5 0 0,0 0 0 0,0-1 0 16,0-1 0-16,0 0 0 15,0-2 0-15,2 3 0 0,-2-3 0 0,0 1 0 16,0-2 0-16,0 2 0 0,0-1 0 0,0 1 0 0,0-2 0 0,0-3 0 0,0 2 0 0,-2-3 0 16,-2 0 144-16,2 1-16 0,-1-1-128 0,1 3 128 15,0 1-128-15,-3-1 128 16,3 1-128-16,-3 3 0 0,3-2 0 0,-1 2 0 15,1 0 0-15,-2 0 0 0,1 0-128 0,1 1 128 16,0 2 0-16,-1-4 0 0,1 1 0 0,0-1 0 0,2-1 0 0,-2 4 0 16,2 0 0-16,-3-2 128 15,1 1-128-15,-2 2 0 0,3 1 0 0,1 0 0 16,0 3 0-16,0-3 0 0,0 0 0 0,0 3 0 16,1-3 128-16,1 3-128 0,0 0 160 0,0 1-160 0,1 0 176 0,-3 2-176 15,0-3 192-15,0 11-192 16,2-10 192-16,-2 2-192 0,0-1 192 0,0 9-192 0,0-11 0 0,0 3 0 15,2-5 0-15,-2 5 0 16,-2-3 0-16,2 1 0 0,0 2 0 0,0-4 0 16,0 3 0-16,0-5 0 0,0 4 0 0,0-1 0 0,0 0 0 0,0 0 0 15,2 1 0-15,-2 1 0 0,2-2 0 0,-2 1 0 0,3-1 144 0,1 0-144 16,-4 11 0-16,3-10 0 16,3-4 0-16,-1 3 0 0,0 0 0 0,-3 1 144 15,3-1-144-15,-3 0 128 0,0 1-128 0,1-1 0 0,-2 1 0 0,0 2 0 16,1-4 0-16,-2 3 0 15,-2-2 0-15,0 1 0 0,-1-1 0 0,1 1 0 16,2 2 0-16,-2-5 0 0,-1 1 0 0,1-2 0 0,2 0 0 0,0-1 0 16,0 1 0-16,0 0 0 0,0 0 0 0,0-3 0 15,0 2 0-15,2 0 0 0,1-1 0 0,-1 4 0 16,3-2 0-16,-1 0 0 0,3-2 0 0,-5 3 0 0,0-1 0 16,1 2 0-16,-1 3 0 0,0-2 0 0,3-1 0 15,-3 0 0-15,1-1 0 0,-3-1 128 0,0 2-128 16,0-1 0-16,2 1 0 0,0-2-176 15,-5 1 176-15,2-3 0 0,1 0 0 0,0 2 0 16,-3 0 0-16,3-1 0 0,0 1 0 0,-2 0 0 0,2 0 0 0,-2-1 0 0,4 2 0 16,-2 2 0-1,0 0 0-15,0-2 0 0,0 1 0 0,2-1 0 16,1 2 0-16,-3 0 0 0,1 0 128 0,0 0-128 16,-1-2 0-16,2 1 0 0,1-2 0 0,-3 1 0 15,0 1 0-15,0-1 0 0,0 2 0 0,0 0 0 0,0 0 0 0,0 0 0 16,4-1 0-16,-1 4 0 0,-2 0 0 0,-1 8 0 15,5-7 0-15,0-2 176 16,-3 2-176-16,3 0 0 0,-3 0 144 0,3 0-144 16,-1 2 0-16,0-1 0 0,2 1 0 0,-2 1 0 0,3-6 0 15,-3 4 0-15,3 1 128 0,-4 0-128 0,1-2 0 0,0 0 0 16,2 1 0-16,-2-3 0 0,3 1 0 0,-3-1 0 16,3 1 128-16,-4 1-128 0,4 0 0 15,-3-3 0-15,3 2 0 0,0 0 128 0,-3-1 0 0,3 2 0 0,0-1 0 0,-3 1 0 16,3 0-128-16,-3 0 0 15,2-3 0-15,-2 2 0 0,0 1 0 0,-1 0 0 0,0 0 0 0,-2 0 0 0,2-3 0 0,-3 10 0 32,4-8 0-32,-1 1 0 0,-3 7 0 0,1-11 0 0,2 1 0 15,-3 0 128-15,3 2-128 0,-3-2 0 16,1 2-128-16,-1 8 128 0,3-10 0 0,-3 2 0 0,0 8 0 0,3-10 128 16,-3 10-128-16,1-8 0 0,-1 8 0 15,0 0 0-15,3-9 0 0,-3 9 0 0,0 0 0 0,1-7 0 16,-1 7 0-16,0 0 0 0,3-5-128 0,-3 5 128 15,0 0 0-15,0 0 0 0,3-10 0 0,-3 10 0 16,0 0 0-16,0 0 0 0,4-7 0 0,-4 7 0 16,4-7 0-16,-4 7 0 0,0 0 0 0,0 0 128 15,3-8-128-15,-3 8 0 0,3-7-128 0,-3 7 128 16,0-7 0-16,0 7 0 0,0 0 0 0,0 0 0 16,1-11 0-16,-1 11 0 0,0 0 0 0,0 0 128 15,0-7-128-15,0 7 0 0,0 0 0 0,0 0 0 16,0-10 0-16,0 10 0 0,0 0 0 0,-1-7 0 0,-2 0 0 0,3 7-128 15,-4-8 128-15,4 8 0 16,0 0 0-16,-3-7 0 0,3 7 0 0,0 0 0 0,-4-7 0 0,4 7 0 16,0 0 0-16,-4-7 0 0,4 7 0 0,0 0 0 15,0 0 0-15,-3-7 0 0,3 0 0 0,0 7 0 16,0 0 0-16,-4-9 0 0,1 2 0 0,3 7 0 16,0-8 0-16,-3 2 128 0,2-3-128 0,1 2 0 0,0-2 0 0,0 9 0 15,0-7 0-15,0 7 0 0,0-7 0 0,0 7 0 16,1-11 0-16,-1 11 0 0,3-7 0 0,-3 7 0 0,0-7 0 15,3 0 0-15,-2 0 0 0,-1 7 0 16,3-9 0-16,-2 0 0 16,1 2-128-16,-2 7 128 0,1-11 0 0,-1 1 0 0,0-1 0 0,-1-1 128 0,-2-1-128 15,0-1 0 1,2 0-128-16,-2 3 128 0,3-1 0 0,0 3 0 16,0-2 0-16,0 4 0 0,0-4 0 0,0 1 0 0,0 3 0 0,0 7 0 15,0 0 0-15,0 0 0 0,0-8 0 0,0 8 128 16,0 0-128-16,0 0 0 0,0 0-176 0,0 0 176 0,0 0-128 15,0 0 128-15,0 0 0 0,0 0-144 0,0 0 144 0,0 0 0 16,-4 12 0-16,4-12-128 0,-3 14 128 0,3-14-192 16,0 13 192-16,0-1-192 0,0-12 192 0,0 17 0 15,0-6 0-15,3 3 0 0,-3-14 0 0,0 14 0 0,0-14 0 0,4 14 0 32,-1-3 0-32,-3-11 0 0,4 14 0 0,0-1 0 15,0-1 0-15,-4-12 0 0,7 11 0 0,-1-1 0 16,-6-10 0-16,7 11-128 0,-7-11 128 0,5 14-192 15,2-5 192-15,-7-9 0 0,7 9 0 0,-7-9 0 16,7 7 0-16,-7-7 0 0,6 12 0 0,-6-12 0 16,7 8 0-16,-7-8 0 0,0 0-128 0,4 12 128 15,-4-12 0-15,7 12 0 0,-7-12 0 0,4 13 0 0,-4-13 0 0,3 13-128 0,1 0 128 16,-4-13-192-16,3 14 192 0,1-3 0 0,-4 0 0 0,3 0 0 16,1 0 0-16,-4-11 0 15,0 14 0-15,0-1-128 0,0-2 128 0,-3 0 0 0,3-11 0 0,0 15-128 0,3-1 128 16,-3 0 0-16,0-3 0 0,0 2 0 15,2-1 0-15,-2 2 0 16,2 3-192-16,-2-2 64 0,0 3 128 0,3 2 0 16,-3-2 0-16,2 0 0 0,0 0 0 0,1 0 0 0,-3-1 0 15,2-1 128-15,0 0-128 0,-2 0 0 0,0 0 0 0,0 2 0 0,0-4 0 0,-2 2-160 16,2 0 160-16,0 0-160 16,0 0 160-16,0-2 0 0,2 5 0 0,-2-4 0 15,0 3 0-15,0 3 0 16,0-4 0-16,0 1 0 0,2 0 0 0,-2 0 0 0,0-1 0 0,0 1 0 15,0 1-176-15,0 1 176 0,1 2-208 16,-1-1 80-16,-1 4 128 0,1-4 0 0,0 1 0 0,0 2 0 16,0-2-224-16,0 3 32 0,1 0 16 0,-1-2 0 0,0 0 176 0,-1-2 0 15,1 4 128-15,0-4-128 16,0 2 0-16,-2-1 0 0,2 2 0 0,-2 1-128 16,2-6 128-16,-2 5 0 0,-1-3 0 0,1-3 0 0,0-3 0 0,-3 2 0 15,0-3 128-15,1 1-128 0,0-1 0 0,1 0 0 16,-4 0 0-16,3 1 0 0,1 2-128 0,-1-3 128 15,-1 0-128-15,0 1 128 0,4 1 0 0,-5 0-160 16,5 3 160-16,-2-3 0 0,-1-2 0 0,-2 2 0 0,5-3 0 0,-6 1 0 16,3-2 0-16,-3 2 0 0,0-3 0 15,0-2 0-15,0 3 0 0,0-1 0 0,7-11 0 0,-4 14 0 16,1-5 0 0,-1 3 0-16,-2-1 0 0,1 0 0 0,5-11 0 0,-3 14 0 15,-4 0 0-15,3-3 0 0,1 3 0 0,-1-3 0 0,1 3 0 0,0-3 0 16,2 3 0-16,-5 0 0 0,2 0 0 0,0-2 0 15,0 1 0-15,1 1 0 16,-1 0 0-16,-2-3 0 0,1 0 0 0,2-1 0 16,-1 5 0-16,-2-4 0 0,5 1 0 0,-2-3 0 15,0 1 0-15,2 1 0 0,-2 0 0 0,-1-2 0 16,4-9 0-16,-4 12 0 0,1-1 0 0,3-11 0 0,-4 10 0 0,-2 1 0 16,5 0 0-16,-2-1 0 0,3-10 0 15,-4 11 0-15,1-2 0 0,3 2 0 0,0-1 0 0,-4-1 0 16,-1 3 0-16,3-4 0 0,2-8 0 0,0 12 0 15,0 0 0-15,-4-1 0 0,1 0 0 0,-1-1 0 16,-2-1-144-16,2 3 144 0,-3-5 0 0,3 4-144 16,-3-3 144-16,0 3 0 0,0-2 0 0,-2-1 0 15,2 2 0-15,0-3 0 0,5 4 0 0,-7-3 0 0,2 2 0 0,0 0 0 0,5 1 0 0,-3-3 128 32,3 2-128-32,-1 1 0 0,1-3 0 0,-2 2 0 15,1 0 0-15,1 1 128 0,2-11-128 0,-2 11 128 16,2-11-128-16,-5 11 0 0,3 1 0 0,-1 0 0 15,1-4 0-15,0 2 0 0,2 1 0 0,0 0 0 16,0 1 0-16,-2 0 0 0,2-1 0 0,-3-1 0 0,3 1 0 0,0 3 0 16,0-1-144-16,0-1 144 15,0 1 0-15,0-1 0 0,0 0 0 0,-2-1 0 16,-2 3 0-16,1-3 0 0,3 0 0 0,-4 1 0 0,4 0 0 16,-3 2 0-16,1-3 0 0,0 3 0 0,2-3 0 0,0 0 0 15,0 1 0-15,0 1 0 0,4-3 128 0,-4 1-128 16,3 0 128-16,-1 0-128 0,2 2 0 0,1-5 0 15,0 2 0-15,-1-2 0 0,-2 2 0 0,1 0 0 0,1-2 0 0,-4-8 0 16,5 10 0-16,-5-10 128 16,4 11-128-16,-1-4 128 0,-3-7-128 0,2 11 0 0,5-1 0 0,-5-2 0 15,1 2 0-15,-3-10 0 16,2 11 0-16,3 0 0 0,-5-11 0 0,2 11 0 0,2-1 0 16,-4-10 0-16,0 0 0 0,2 10 0 0,-1 1 0 0,-1-11 0 15,4 7 0-15,-4-7 0 16,0 11 0-16,0-11 0 0,0 0 0 0,2 9 0 0,-2-9 0 0,3 9 0 15,-3-9 0-15,2 10 128 0,3-4-128 0,-5-6 128 0,7 8-128 16,-6 0 0-16,5-1 144 0,-6-7-144 16,1 7 128-16,-1-7-128 0,6 9 128 0,-2 0-128 0,-2 1 0 0,-2-10 0 0,5 9 0 0,-5-9 0 15,2 9 0-15,3 0 0 0,-4-2 0 0,-1-7 0 16,6 9 0-16,-5 0 0 0,2 1 0 0,0-3 0 16,1-1 0-16,-4-6 0 0,4 9 0 0,-1 1-128 15,0-3 128 1,1 0 0-16,-4-7 0 0,2 8 0 15,-2-8 0-15,5 10 0 0,-1-3 0 0,-4-7 0 0,4 7 0 0,-1 1 0 16,4-2 128-16,-7-6-128 0,3 11 0 0,1-4 0 16,-1 0 0-16,-3-7 0 0,4 11 0 0,3-4 0 15,-3 1 192-15,-1 2-64 0,1-3-128 0,0 3 0 0,0-2 0 0,2 2-128 16,-2 1 128-16,-1-3 0 0,1 2 128 0,-1-3-128 16,1 1 0-16,-1 2 0 0,-2-3 0 15,2 3 0-15,-2 1 0 0,1-3 0 16,-1 2 0-16,2 0 0 0,-3 1 0 0,0-11 0 15,1 11 0-15,-1-3 0 0,0-8 0 0,-1 13 0 16,2-2 0-16,-1-11 0 0,-1 11 0 0,1-1 0 0,0-10 0 0,-3 11 0 16,2 3 0-16,1-14 0 15,0 11 0-15,-2-2 0 0,2-9 0 0,-1 9 0 16,1-9 0-16,0 12 0 0,0-12 0 0,-3 12 0 0,2-1 0 16,-2-2 0-16,3-9 0 0,-4 11 0 0,4-11 0 0,-6 12 0 15,6-12 0-15,-4 13 0 16,4-13 0-16,-4 12 0 0,0 0 0 0,1-3 0 0,3-9 0 0,-4 13 0 15,-2-1 0-15,5 0 0 0,-2-3 0 0,3-9 0 16,-4 13 0-16,1-2 0 0,3-11 0 0,-7 13 0 0,7-13 0 16,-7 11 0-16,3-2 0 15,-3 3 0-15,7-12 0 0,-7 7 0 0,0 1 0 0,7-8 128 16,-8 10-128-16,1-2 0 0,0 2-128 0,7-10 128 16,-7 7 0-16,7-7 0 0,-7 8 0 0,2 2 0 0,5-10 0 15,-7 10 0-15,7-10 192 0,-2 11-64 16,-5-3-128-16,7-8 0 0,0 13 0 0,-4-2 0 15,4-11 0-15,-3 11 0 0,3 0 0 0,0-11 0 16,0 11 0-16,0 0 0 0,0-1 0 0,0-10 0 16,3 11 0-16,-3 1 0 0,0-12 0 0,4 12 128 0,-4-12-128 0,3 11 0 15,-3-4 0-15,0-7 0 16,4 11 0-16,-4-11 0 0,0 0 0 0,2 10 0 0,-2-10 0 0,2 11 128 16,-2-11-128-16,3 10 0 0,-3-10 0 15,2 11 0-15,3-3 0 0,-5-8 128 0,0 0-128 0,2 12 0 16,3-3 128-16,-1 1-128 0,-4-10 0 0,3 9 0 0,1 0 0 0,-4-9 0 15,4 11 0-15,-4-11 0 0,6 7 0 0,-6-7 0 16,4 9 0-16,-4-9 0 0,1 12 0 0,2-5 0 16,-3-7 0-16,4 9 0 0,-4-9 0 0,6 9 0 15,-6-9 0-15,0 0 0 16,4 7 0-16,-4-7 0 0,0 0 0 0,3 9 0 16,-3-9 0-16,0 0 0 0,7 7 0 0,-7-7 128 15,4 7-128-15,-4-7 128 0,7 7-128 0,-7-7 0 0,4 7 0 0,-4-7 0 0,0 0 0 0,0 0 0 16,4 7 0-16,-4-7-128 0,0 0 128 0,0 0 0 15,0 0-144-15,0 0 144 0,0 0 0 0,0 0 0 16,0 0 0-16,0 0 0 0,0 0 0 0,0 0 0 0,0 0-144 0,0 0 144 31,0 0 0-31,0 0-192 0,0 0 192 0,0 0-160 0,0 0 160 16,0 0 0-16,0 0 0 0,0 0 0 16,0 0 0-16,0 0 0 0,0 0 0 0,0 0 0 15,0 0 0-15,0 0 0 0,0 0 0 0,0 0 0 0,0 0 0 0,0 0 0 16,0 0 0-16,0 0 0 0,0 0 0 0,0 0 0 15,0 0 0-15,0 0 0 0,0 0 0 0,0 0 0 0,0 0 0 0,0 0 0 16,0 0 0-16,0 0 0 0,-1-12 0 0,1 12 0 16,0-14 0-16,0 14 0 15,0-11 0-15,0 11 0 0,0-14 0 0,0 14 0 0,0-14 0 0,1 1 0 16,2 1 0 0,-3 1 0-16,3-3 0 0,-3 14 0 0,1-12 0 0,2-1 0 0,0-1 0 0,-3 0 0 15,1 0 0-15,2 0 0 0,-3-1 0 0,0-3 0 16,0 0 0-16,-4-2 0 15,1-1 0-15,0 2 0 0,-1-2 0 0,1 0 0 16,2 2 0-16,-2-1 128 0,-1-1-128 0,-2 2 0 16,5-2 0-16,-3 0 0 0,1 1 0 0,0 4 0 15,3-1 0-15,0 3 0 0,0 1 0 0,0 2 0 0,0 11 0 0,3-9-128 0,0-1 128 16,-3 10 0 0,4-9 128-16,-4 9-128 0,4-9 128 0,-4 9-128 0,7-9 128 0,-7 9-128 15,0 0 0-15,0 0 0 0,7-5 0 0,-7 5 0 0,0 0 0 0,0 0 0 16,10-2 0-16,-10 2 0 15,0 0 0-15,0 0 0 0,8 2 0 0,-8-2 0 16,7 7 0-16,-7-7 0 0,0 0 0 0,4 9 0 16,-4-9 0-16,6 9 0 0,-6-9 0 0,1 12-128 15,5-5 128-15,-6-7 0 0,4 11 0 16,-1 1 128-16,1-5-128 0,-4-7 0 0,7 8 0 0,-3 0-128 16,0 1 128-16,-4-9 0 0,7 8 128 0,0-1-128 15,0 0 0-15,-7-7 0 0,7 7 0 0,0-1 0 0,-7-6 0 0,10 6 0 16,1-1 0-16,-11-5 0 15,11 2 0-15,-3 3 0 0,-8-5 0 0,13 0 0 16,-5 0 0-16,-8 0 0 0,12 0 128 0,-12 0-128 0,12-3 0 0,-12 3 0 16,8-3 0-16,-8 3 0 15,10-4 0-15,-10 4 0 0,11-7 0 0,-4 0 0 0,-4-1 0 16,-3 8 0-16,6-13 0 0,-1 2 0 0,-1 3 0 0,-1-5 0 16,-3 0 0-16,4 1 0 0,-1 1 0 0,-3 0 0 15,2-1 0-15,-4-1-128 0,2 1 128 0,0-2 0 16,-3 3 0-16,-1-3 0 0,1 3 0 0,-4-3 0 15,3 2 0-15,-3 1 0 0,3-2 0 0,-3 0 0 0,0 2 0 16,-3 0-128-16,2 0 128 0,1-3 0 0,-3 3 0 0,3-3 128 16,3 1-128-16,-3 2 0 0,0 0 0 0,3 0 0 15,-3 1 0-15,3 2 0 0,1-3 0 0,3 11 0 16,0-10 0-16,-3-1 0 16,3 11 0-16,3-11 0 0,-3 1 0 0,0 10 0 0,4-10 0 0,2 3 0 0,-6 7 0 0,4-7 0 15,-4 7 0-15,3-5 0 0,-3 5 0 0,8-7 0 16,-8 7 0-16,0 0 0 15,3-10 0-15,-3 10 0 0,0 0 0 0,0 0 0 16,0 0 0-16,0 0 0 16,0 0 0-16,0 0 0 0,0 0 0 0,0 0-128 0,0 0 128 0,0 0-192 15,0 0 0-15,0 0-16 0,0 0 0 0,0 0 0 16,0 0 208-16,0 0-144 0,0 0 144 0,7 10-128 16,-7-10 128-16,0 0 0 0,4 11-144 0,0-1 144 0,-4-10 0 15,6 11 0-15,-6-11 0 0,8 15 0 0,-4-2 0 0,3 2 0 16,3-1-192-16,-3 0 192 0,4-3 0 15,-4 3 0-15,-3-3 0 0,3 3 0 0,0-3 0 0,0 0 0 16,0-1 0-16,-7-10 0 0,5 11 0 0,-5-11 0 16,0 0 0-16,0 0 0 15,0 0 0-15,0 0-176 0,0 0 176 0,0 0-128 0,0 0 128 16,0 0 0-16,7-14 0 0,-1 0 0 0,-3-1 0 0,1-3 0 16,-1-3 0-16,1 0 0 15,-2-4 0-15,-1-4 0 0,3 1-128 0,-2-4 128 0,1 0 0 16,-3-7 0-16,2-3 192 0,-4-1-64 0,-1-3-128 15,1 0 0-15,-3 1 0 0,-1-4 0 0,-1 2 0 0,0-3 0 16,0 1 0-16,-2 0 0 0,0 0 0 0,-1-2 0 0,1-4 0 0,0 0 0 16,0-2 0-16,0-2 0 0,-1-5 128 15,2 4-128-15,1-4 0 0,2 4 0 0,-1 1 0 0,3 2-128 16,6 0 128-16,1 4 176 0,-2 0-48 0,3 4 0 16,2 2 48-16,1 1 0 15,2 6 0-15,-1 2 0 0,3 5-176 0,-1 0 0 0,3 6 144 0,-3-1-144 16,3 1 0-16,0 2 0 0,2 1 0 0,-5-1 128 0,-2 0-128 15,-2 0 192 1,-2-3-64-16,-5 6 0 0,0-3-128 0,-5-3 0 0,-2-1-128 16,-2-3 128-16,-2-3-128 0,-5-1 128 0,2-3-128 0,0 1 128 15,3-1 0-15,-1 1 0 0,3-3 0 0,5 2 0 16,-1 0 0-16,0-1 0 0,3 1 0 0,2 3 128 0,2 0-128 0,1-3 0 0,-1 3 0 0,0-2 0 31,3 2 0-31,-3 1 128 0,5 2-128 0,-5-2 0 16,3-2 128-16,-3 0-128 0,3-1 128 0,-1-5-128 15,1 1 0-15,0-1 0 0,1 4 0 0,-1 0 0 16,2 1 0-16,0 5 0 0,0-3 0 0,2 4 128 16,0 4-128-16,-2 0 0 0,4 6 0 0,1 3 0 0,-3 3 128 0,3 2-128 0,-1 0 160 0,0 5-160 15,0 2 160-15,2 1-160 0,-1-1 160 16,-2 2-160-16,0 1 0 0,-6 1 0 16,-4 3 0-16,0 0 0 0,7-2-160 0,-7 2 160 15,0 0-128-15,0 0 128 16,0 0-176-16,0 0 176 0,0 0-208 0,0 0 80 15,0 0 0-15,0 0 0 0,0 0 0 0,0 0 0 0,0 0 128 0,0 0 0 16,0 0 0-16,0 0 0 0,7 9 0 0,-7-9 0 16,11 9 0-16,-11-9 128 0,4 14-128 0,2 2-192 15,-2 3 64-15,0 1 0 0,0 5 128 0,-1 8-192 16,0 3 192-16,-3 3-192 0,0 4 16 0,-3 6 0 16,3 2 0-16,-4 5 0 0,-3 1 176 0,3 2 0 15,-3-1 128-15,0 1-128 0,-4 4 0 0,4-2 0 16,1 3-192-16,-2 3 64 0,-2 1 128 0,1-2 0 0,4-4-144 0,1 3 144 15,0-1 0-15,1-3 0 0,0-1 0 0,2 4 0 16,-4 0 0-16,3 4 0 0,-3 1 0 16,3-2 0-16,2 0 0 0,0-2 0 0,0 2 0 0,2 1 0 0,0 1 128 0,2 0-128 15,2 4 128-15,1-4-128 0,1 0 128 0,2-8-128 0,1-4 0 0,-7-1 128 32,2-9-128-32,-6 2 0 0,0-6 0 0,-3-2-176 0,-4-4 176 15,-4-3 0-15,0-4 128 0,1-2-128 0,-1-1 160 0,-1-4-32 16,-1 0-128-16,1-1 192 0,-2 2-192 15,0 1 144-15,1-4-144 0,-1 4 128 0,2 0-128 0,3 0 128 16,0-3-128-16,2 5 128 0,0-1-128 0,3 2 0 16,-1 0 0-16,0 1 0 0,5 5 0 15,0 1 128-15,0-1-128 0,3 3 0 0,1-1 192 0,1 2-64 16,2 1 0-16,2 1 0 16,2 3-128-16,3 0 0 0,0 2 0 0,0-2 0 15,-1 3 0-15,1 0 0 0,3 2 0 0,-2 0 0 16,6 3 0-16,-5-4 0 0,4-2 0 0,0 2 0 0,-1 2 0 15,2-1 0-15,0 0 128 0,-3-1-128 16,0-1 0-16,-1-3 128 0,-2-1-128 0,2 1 128 0,-6-4-128 0,0-2 0 16,0-2 0-16,1-3 0 0,-3-3 0 0,1 0 0 15,-2 2 0-15,2-2-176 0,1-1 176 0,-4-2 0 16,2-2 160-16,0-2-160 0,1 2 0 0,-1-3 128 16,2-1-128-16,-2 0 0 0,1-4 0 0,1 3 0 15,-2-5 0-15,0 2 0 0,3-5 0 0,-3 1 0 0,3-1 0 0,-1 1 0 16,-2-4 0-16,3 2 0 0,-1-3 0 0,3 1 0 15,-5 0 0-15,3 1 0 0,0-2 0 16,1 1 0-16,-5 0 0 0,2 4 0 16,-2-4 0-16,2 2 0 0,0-2-160 0,1 2 160 15,-3-2-128-15,-1 1 128 0,-1-1 0 0,-6-8 0 16,0 0 0-16,0 0-128 0,0 0 128 0,0 0-128 0,-14 3 128 0,0-6-128 31,-4-4-816-31,4-7-144 0,0-6-48 0,-4-12-13744 0,4-9-2752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9T17:39:23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23191 5879 8287 0,'0'0'736'0,"-13"-5"-592"0,2-1-144 0,0-4 0 15,0 1-800-15,-3 2-192 0,0-2-32 0,0 2-16 0,0 1 832 0,1-1 208 0,4 2 0 0,-2 0 0 0,4 1 0 0,7 4 0 16,-10-11 0-16,3 1 0 16,3 1 0-16,-1 0 0 15,5 9 0-15,-6-11 0 0,6 11 0 0,-7-10 0 0,0-1 0 0,2-1 0 16,0 3 1136-16,5 9 112 0,-7-11 32 0,1-1 0 0,-1 3-336 0,2-2-64 31,1 1-16-31,-3 2 0 0,0-2-672 0,0 2-192 16,2-2 0-16,-2 0 0 0,-1 2 416 0,1-3 16 15,0 4 0-15,0-3 0 0,-3-1 16 0,2 4 16 16,1-4 0-16,-4 4 0 0,1-3-48 0,-1 2-16 0,1 1 0 0,-1 1 0 16,0 1-400-16,-2 2 0 0,5-4 0 0,8 7 0 15,-14-3 0-15,3 2 0 0,11 1 0 0,-11 0 0 0,11 0 0 0,-14 4 0 16,14-4 0-16,0 0 0 15,-11 7 0-15,11-7 0 0,-13 7 0 0,13-7 0 16,-11 8 0-16,11-8 0 0,-11 10 0 0,11-10 0 0,-11 7 0 16,11-7 0-16,-11 10 0 0,1-2 0 0,10-8 0 0,-11 10 0 15,11-10 0-15,-11 7 0 0,11-7 0 0,-10 8 0 16,0 2 0-16,10-10 0 0,-7 11 0 0,1-3 0 16,6-8 0-16,-2 13 0 0,2 1 0 0,2-2 0 0,3-2 0 0,-1 1 0 15,3 3 0-15,0 0 0 0,3-3 0 0,1 3 0 31,0-3 128-31,0 3-128 0,3-4 128 0,-3 1-128 0,3 0 0 0,-3 1 0 16,3-1 0-16,0 1 0 0,-4-1 0 0,1-2 0 16,3 0 0-16,-3-2 0 0,0 0 0 0,0 0 0 15,0 0 0-15,-1-2 0 0,0 1 128 0,-2-1-128 16,-8-5 128-16,10 9-128 0,-2-2 0 0,-8-7 0 16,6 7 0-16,-6-7 0 0,0 0 0 0,0 0 0 0,0 0 0 15,0 0 0-15,0 0 0 0,0 0 0 0,0 0 0 16,0 0 0-16,0 0 0 0,0 0 0 0,0 0 0 0,-3-12 0 15,0 1 272-15,-1 0-16 0,0-1-16 0,0-2 0 16,1-4 272-16,-4 0 64 0,3-3 16 0,-3-2 0 16,1-2-368-16,1-1-80 0,-1 1-16 0,2 0 0 0,0 3-128 0,-2-2 0 15,5 2 0-15,-5 4 0 16,2 1 144-16,0 3 0 0,0 2 0 0,1 5 0 0,3 7-16 0,0 0-128 16,0 0 192-16,0 0-64 15,-10-7-128-15,10 7-272 0,0 0 64 0,-12 7-9392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19T17:44:43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17755 5824 7071 0,'0'0'320'0,"0"0"64"0,-2 14-384 16,-3-1 0-16,0-1 0 0,1-1 0 0,0-2 448 0,-1 1 32 0,5-10 0 0,-5 9 0 0,5-9-304 0,0 0-176 16,0 0 192-16,0 0-192 0,0 0 256 0,0 0-64 15,0 0-16-15,0 0 0 16,0 0-176-16,0 0 0 0,0 0 0 0,0 0 0 0,0 0 624 0,0 0 80 15,0 0 32-15,0 0 0 0,0 0 288 0,5 9 64 16,-5-9 16-16,5 9 0 0,-5-9-480 0,1 7-112 16,-1-7 0-16,0 0-16 0,0 0-288 0,0 0-48 15,0 0-16-15,0 0 0 0,0 0-144 0,0 0 0 0,0 0 0 0,0 0-176 16,5-13 176-16,0 3-160 16,-3-1 160-16,3-1-160 0,-3 1 160 0,-2-1 0 15,2 1 160-15,-2 2-160 0,3-2 0 0,-3 1 0 0,0 1 0 0,0 0 0 16,0-2 0-16,0 1 0 0,-3 3 0 0,3 7 0 15,-2-11 0-15,0 1 0 0,-3 2 0 0,5 8 0 16,-7-10 0-16,1 1 0 0,1 0 0 0,-2 2 0 16,0-4-160-16,0 4 160 0,7 7-128 0,-7-14 128 15,0 3 0-15,1 0 0 0,6 11 0 0,-9-10 0 0,2-4 0 16,0 3 0-16,2-3 0 0,0 3 0 0,1-3 0 0,-3 3 0 16,0-3 0-16,0 3 0 0,7 11 0 0,-7-13 0 15,0 2 0-15,0 0 128 0,3 1-128 0,-3-1 0 16,3 0 0-16,1 0 0 0,-1-3 0 0,1 3 0 15,1-3 0-15,0 0 0 0,2-2 0 0,0 3 0 16,2-6 0-16,-1 0 0 16,0-1 0-16,2 2 0 0,-1 4 0 0,0-2 0 15,1 0 0-15,1 0 0 0,-1 2 0 0,-2 1 0 16,2 1 0-16,0 3 0 0,-3 9 0 0,4-11 0 0,-4 4 0 0,0 7 0 16,0 0 0-16,0 0 0 0,0 0 320 0,0 0 80 15,0 0 32-15,2-10 0 0,-2 10-304 16,0 0-128-16,1-9 0 0,-1 9 128 15,1-13-128-15,-1 13 0 0,5-10 144 0,0-1-144 0,-3 1 0 0,0 2 0 16,-2 8 0-16,5-7 0 16,0 0 128-16,-5 7-128 0,0 0 128 0,6-7-128 15,-6 7 128-15,0 0-128 0,7-7 160 0,-7 7-160 16,7-8 0-16,-7 8 0 0,0 0 0 0,0 0 0 0,0 0 208 0,0 0 0 16,0 0 0-16,0 0 0 0,0 0-208 0,0 0 176 0,0 0-176 0,0 0 160 31,0 0-160-31,0 0 0 0,5-9 0 0,-5 9 0 15,0 0 0-15,0 0 160 0,0 0-160 0,0 0 160 0,0-11-160 0,0 11 0 0,0 0-160 0,0 0 160 16,-3-11 0-16,3 11 0 0,-4-11 0 0,4 11 0 16,-5-11 0-16,5 11 0 0,-6-14 0 0,3 4 0 0,3 10-160 15,-7-11 160-15,7 11-160 0,-4-11 160 0,4 11 0 0,-7-14 0 16,0 3 0-16,2 0 160 16,5 11-160-16,-6-13 0 0,-1 2-160 0,2 0 160 15,0 0 0-15,-2 1 0 0,7 10 0 0,-4-9 0 16,-3 0 0-16,3-1 0 0,-3 2 0 0,7 8 160 0,-7-12-160 0,0 5 0 15,0-2 0 1,0 0 0-16,0 2 0 0,0-2 0 0,0-3 0 0,0 3 0 16,0 0 0-16,0 2 0 15,-1-4 0-15,1 4 0 0,0 0 0 0,0 2 0 0,7 5 0 16,-8-6 0-16,1-1 0 0,7 7 0 16,-10-3 0-16,10 3 0 0,-14-2 0 0,3 0 0 15,11 2 0-15,-11 0 128 0,-2 0-128 0,5 2 0 0,8-2 0 0,-14 2 0 16,3-2 0-16,11 0 160 0,-11 2-160 0,-2 3 160 15,2-3-160-15,11-2 0 0,-11 5 0 0,0-2 128 0,11-3-128 0,-12 8 0 16,-2-1 0-16,3 0 0 16,2 0-144-16,-3-2 144 0,1 1-192 0,11-6 192 0,-14 3 0 0,14-3 0 15,-11 0 0-15,11 0 0 0,-14-3 0 0,4-1 144 16,-1 2-144-16,2-3 128 0,9 5-128 0,-9-7 0 16,9 7 0-16,-10-7 0 0,2 0 0 0,8 7 0 0,-10-4 0 0,1-1 0 15,9 5-160-15,-12-5 160 16,12 5 0-16,-14-4-144 0,2 2 144 15,2-1 0-15,10 3 0 0,-14-4 0 0,3-1 0 16,0 1 0-16,11 4 0 0,-13-4 0 0,5 1 0 0,8 3 0 16,-11-5 160-16,-2 3-160 0,13 2 0 15,-12-4 0-15,2 1 0 0,-1 3 0 0,0-3 0 0,11 3 0 16,0 0 0-16,-13 5 0 0,2-3 0 0,0 3 0 16,11-5-128-16,-11 5 128 0,0-2 0 0,11-3 0 0,-13 4 0 0,2 0 144 15,11-4 0-15,-11 7 0 16,0-4 0-16,11-3 0 0,-13 7 16 0,5 1 0 0,-4 2 0 15,3 1 0-15,0 1-160 0,0-3 192 0,-1 4-192 0,-1-1 192 16,0 1 48-16,-1 1 16 0,-2-2 0 0,1 0 0 16,-1-1-256-16,-2 0 144 0,2 0-144 0,0 2 128 0,0-5-128 0,3 2 160 31,-4-3-160-31,1-3 160 0,4-1-160 0,-4 1 0 0,3-1 0 0,-3-2 0 16,3-1 0-16,-3 0 0 0,-1 0 0 0,-2 3 0 0,2-7 0 0,-2 1 0 0,-1-4-160 0,0 0 160 31,1-2 0-31,-1 2 0 0,0 1 0 0,0-1 0 0,1 0 0 15,2 0 0-15,-2-3 0 0,2 3 0 0,-4 0 0 0,1 0 0 16,-1 1 0-16,1-1 0 0,-2 0 0 16,-1 0 0-16,0 2 0 0,0 1 0 0,0 0 0 0,2-1 0 15,-2 3 0-15,0-3 0 16,-1 3 0-16,1-1 0 0,0-1 0 0,-1-1 0 0,-3 1 0 0,-3 1 0 0,-2-1 0 16,3-3 0-16,-3 2 0 0,2-1 0 0,1-1 0 0,-1 0 0 15,1 3 0-15,-1 1 0 0,3-2 0 0,-3 3 0 16,2-2 0-16,-1 3 0 0,1-1 0 0,1 2 0 15,0 0 0-15,0 0 0 16,1 0 0-16,2 0 0 0,-4 0 0 0,1 0 0 16,-1 0 0-16,-3-2 0 0,-1 0 0 0,2 2 0 0,-1-3 0 15,4 3 160-15,0 0-160 0,1 0 160 0,2 0-160 16,-3 0 160-16,4 0-160 0,0 3 0 16,-1-3 0-16,1 0 0 0,-3 2 0 0,5 0 0 15,-1-2 0-15,1 0 0 0,-2 0 0 0,0 2 0 0,3-1 0 0,0 1 0 0,-1-2 0 0,-1 0 0 31,-1 2 0-31,-2-2 0 0,-2 0 0 0,-3 0 0 0,3 2 0 16,-3 0 0-16,3 1 0 0,3 1 0 0,-3 3 0 0,1 0-176 16,2 2 176-16,-2 3 224 0,2-1-48 0,-3-1-16 15,0 1 0-15,1 1 0 0,2-4 0 16,1 4 0-16,3-5-160 0,-5 0 0 0,2-1 0 0,1-1 0 0,-3 0 0 0,2-3 0 0,0 0-192 16,-1 1 192-16,-2-3 0 15,2 0 0-15,-2 0 0 0,2 1 0 16,-3 0 0-16,3-1 0 0,1 0 0 0,0 0 0 0,0 0 0 0,0 0 0 15,2 0 0-15,-2 0 0 0,2 0 0 0,-4 0 0 16,0 0 0-16,-2 0 0 0,4 0 0 0,-1 2 0 16,-2-4 0-16,2 1 0 0,1 0 0 0,0 1 0 15,0-3 0-15,-1 1 0 0,-7 0 0 0,1-1 0 16,-3 1 0-16,2 2 0 0,0-2 0 16,0 2 0-16,1-2 0 0,-3 2 0 0,2 0 0 0,-1 0 0 0,3 0 0 0,-1 2 0 31,-2 0 0-31,5 0 0 0,0 1 0 0,1-3 0 0,2 0 144 15,-3 0 48-15,3 0 16 0,-2 0 0 0,-4 0-208 0,2-3-288 16,-2 1 64-16,-1 0 16 0,1-1 208 0,3 2 0 0,-1-2 0 0,3 0 0 0,0 2 0 31,3-2 0-31,-3 1 0 0,2 2 0 0,-1 0 0 0,1 5 0 16,0-4 144-16,-1 2-144 0,-2 0 160 0,3 1-160 16,2 3 160-16,-1-3-160 0,2 1 160 0,0 4-160 15,-3 1 160-15,2 1-160 0,2-4 192 0,-4 1-48 16,3-1-16-16,-4-1 0 0,1-2-128 0,0 0 0 0,3-1-192 0,-1-3 192 15,1 0 0-15,0 0 0 16,4-3 0-16,-2 3 192 0,2-1-192 0,0-1 0 0,1 1 0 16,-1 1 0-16,3 0 0 0,-3 0 0 0,2 0 0 0,-1 0 0 0,3 0 0 15,-1 0 0-15,0 1 0 0,-3 1 0 16,3-1 0-16,-3 2 0 0,1-2 0 0,1 2 0 0,-2 0 0 0,0-3 0 16,0 0 0-16,0 2 0 0,0 3 0 0,-1 2-144 0,-3-2 144 15,1 2-160 1,2 0 304-16,-4-1 64 0,3 1 16 0,-2-3 0 0,0 3-224 0,-1-4 128 15,3 1-128-15,0-3 0 0,0-1 0 0,0 0 0 0,2-1 0 0,0-2 0 16,-1 0 0-16,3-2 0 0,3 2 0 0,-2-1 0 16,1 4 0-16,10 0 0 0,-10-6 0 0,2 5 0 31,8 1 0-31,-11-4 0 0,1 1 0 0,10 3 0 0,-11 0 0 0,11 0 0 16,0 0 0-16,-11-3 0 0,11 3 0 0,0 0 0 15,0 0 0-15,-13-3 0 16,13 3 0-16,0 0 0 0,0 0-128 0,0 0 128 0,0 0 0 0,0 0 176 15,0 0 0-15,0 0 0 0,0 0-48 0,0 0-128 0,0 0 192 0,0 0-64 16,0 0-128-16,0 0 0 0,0 0 0 0,0 0 0 16,0 0 0-16,0 0 0 0,0 0 0 0,0 0 0 15,0 0 0-15,0 0 0 0,0 0 0 0,0 0 0 16,0 0 0-16,0 0 0 16,0 0 0-16,0 0 0 0,0 0 0 15,0 0 0-15,-8 0 0 0,8 0 0 0,0 0 0 0,0 0 0 16,-11-1 0-16,11 1 0 0,0 0 0 0,-10-3 0 0,10 3 0 15,0 0 0-15,0 0 0 0,-10-3 0 0,10 3 0 0,0 0 0 16,0 0 0-16,-8-4 0 16,8 4 0-16,0 0 0 0,0 0 0 0,-11-1 0 0,11 1 0 15,0 0 0-15,0 0 0 0,-11-3 0 16,11 3 0-16,-10 3 0 0,10-3 0 0,-11 1 160 16,11-1-160-16,-13 4 160 0,2 2-160 0,11-6 0 0,-11 3-192 0,0 2 192 15,11-5 0-15,-11 6 0 0,11-6 0 16,-7 7 0-16,7-7 0 0,0 0 0 0,0 0 0 0,0 0 0 0,0 0 0 0,0 0 0 15,0 0 0-15,0 0 0 16,0 0 0-16,0 0 0 0,0 0 0 0,0 0 192 16,0 0-192-16,0 0 160 0,0 0-160 0,0 0 160 0,0 0-160 0,0 0-256 15,0 0 64-15,0 0 16 0,0 0 176 0,0 0 0 16,0 0 0-16,0 0 0 0,0 0 0 0,0 0 0 16,-12 4 0-16,12-4 0 15,0 0 0-15,0 0 256 0,-9 3-64 0,9-3-16 16,-11 1-176-16,11-1 0 0,-13-1-160 0,13 1 160 0,0 0 0 0,0 0 0 15,-8-7 0-15,8 7 0 16,0 0 0-16,-7-7 0 0,7 7 0 0,-5-10 0 0,5 10 0 0,0 0 0 16,0 0 0-16,0 0 0 0,0 0 0 0,0 0 0 0,-5-10 0 15,5 10 0-15,0 0 0 0,0 0 0 0,0 0 0 0,0 0 0 16,0 0-176-16,0 0 176 16,0 0-192-16,0 0 192 0,0 0 0 0,0 0 304 15,0 0-48-15,0 0 0 0,0 0-256 0,0 0 0 16,0 0 0-16,0 0 0 0,0 0 0 0,0 0 0 0,0 0-128 15,0 0 128-15,0 0 0 0,0 0 0 0,0 0 0 0,-8 7 160 16,8-7-160-16,0 0 0 0,0 0 0 0,0 0 0 16,0 0 0-16,-7 9 0 0,7-9 0 0,0 0 0 0,0 0 0 0,-3 11 0 15,3-11-160-15,3 11 160 0,-3-11 0 16,2 11 0-16,-2-11 0 0,2 11 0 0,1-1 0 16,-3-10 0-16,4 11 0 0,-1-1 0 0,-3-10 0 0,1 12 0 15,-1-12 0-15,0 17 0 0,-1-3 0 16,-4 4 160-16,3 0-160 0,-5 5 192 0,0 0-192 0,-3 5 0 0,-1-1-192 0,0 3 192 15,-5 4 0-15,2-2 0 0,-2-2 144 0,-3-2-16 32,1 2-128-32,2-5 0 0,0-3 0 0,-2-1 0 15,0-4 0-15,4-3 176 0,3-3-176 0,11-11 192 16,0 0-192-16,0 0 0 0,0 0 0 0,11-6 0 31,10-8-880-31,11-10-208 0,8-10-32 0,13-17-16 0</inkml:trace>
  <inkml:trace contextRef="#ctx0" brushRef="#br0" timeOffset="904.07">10941 5229 4079 0,'0'0'368'0,"-4"14"-368"0,4 0 0 0,-3 1 0 15,3 2 1584-15,0 1 240 0,0 0 48 0,0 0 16 0,0 3-432 0,3 2-96 16,-3-2-16-16,2 1 0 0,0 2-176 0,-2 1-32 31,3-7-16-31,1 3 0 0,-1-2-96 0,1 2 0 0,-4-4-16 0,5-2 0 16,-3-1-176-16,5-3-16 0,0-1-16 0,0-2 0 0,2-1-272 0,2-1-48 16,3 2-16-16,0 2 0 15,0-3-272-15,-1 1-64 0,3-2-128 0,-2 5 192 16,0 0-192-16,0-1 0 0,0-2-144 0,-2 4 144 15,-2 0 0-15,4 1 0 0,0-1 0 0,-3-1 160 16,0-1-160-16,-1-2 0 0,-2-1 0 0,-1 0 0 0,-7-7 0 0,0 0 0 16,0 0 0-16,0 0 0 0,14-4 0 0,0-3 0 15,0-5-160-15,8-4 160 0,9-2-176 0,5-7 176 16,7-7-192-16,3-4 192 0,7-3 0 0,5-7 0 0,7-7 0 16,6-8 0-16,6-5 0 0,2 1 176 0,-1-4 0 0,-2 2 0 15,-5 6-176-15,-7 4 0 0,-4 4 0 16,-10-1-12560-16</inkml:trace>
  <inkml:trace contextRef="#ctx0" brushRef="#br0" timeOffset="25104.94">19951 5728 1311 0,'-3'14'128'0,"3"1"-128"0,3 2 0 0,-3 3 0 16,0 1 3168-16,-3 2 608 0,0-2 128 0,-1 1 32 15,1-1-1472-15,-2 0-288 0,-2-1-64 0,0-3-16 16,-4-2-704-16,1-4-144 0,-1-1-32 0,0-3 0 15,11-7-192-15,-14-3-64 0,4-1 0 0,-4 0 0 16,3-3-448-16,0-5-80 0,0 3-32 0,4-2 0 16,-3-1 176-16,2 3 48 0,1-5 0 0,-3 3 0 0,3-1-112 0,0 0-32 0,-1-3 0 0,-2-4 0 31,-1-1-144-31,-1-1-16 0,3-4-16 0,-2-3 0 16,1-6 0-16,-1-2 0 0,1-3 0 0,-1-7 0 0,0-4-304 0,-5-3 128 15,2-4-128-15,-4-5 0 0,1 2 208 0,2-4-64 0,-2 0-16 16,-1 0 0-16,0-6-128 0,-3 1 192 15,-4-5-192-15,1 3 192 0,2 2-192 0,-3 5 0 16,-4 0 0-16,1 0 0 0,-4 1 0 0,-3 1 160 16,-1-2-32-16,-6-3-128 0,-1-2 288 0,2 1-48 15,-2 4-16-15,1 0 0 0,-4 0-224 0,3 0 176 0,-3-3-176 0,-1 3 160 16,-5-6-160-16,-2 4 0 0,-6 5 0 0,1 4 0 0,2 1 0 0,0 6-176 16,4 1 48-16,0 2 0 0,0-1 128 0,-4 2 0 31,-3-4 0-31,-1 4 0 0,-4 2 0 0,4 3 0 0,-2 5 0 15,5 1 0-15,-2 6 0 0,3-2 224 0,-3 2-48 0,-2-2-16 16,1 2-160-16,-3 1 160 0,0 2-160 0,4 1 160 16,0 1-160-16,1 4 0 0,1 4 0 0,-4-1 0 15,-2 2 176-15,-4 4 48 0,1-3 16 0,-1 2 0 0,0 3-96 16,-4 0-16-16,3 2 0 0,-4 0 0 0,-2-4 0 16,-2 4 0-16,1-3 0 0,-1 2 0 0,7-2-128 0,-1 3 0 15,4-1 0-15,-4 2-176 0,0 2 176 0,-1 2 0 0,0-3 0 0,3 3 0 16,3-3 0-16,2 3 0 0,0 0 128 0,-3-1-128 15,2 2 0-15,-2 1 0 16,-2 0 0-16,2 1 0 0,3 2 0 0,0 1 0 16,3-1 0-16,-3 3-128 0,1 2 1056 0,-3 3 224 0,-3-2 32 0,-1 0 16 31,3 2-1776-31,-1 1-336 0,4 0-80 0,1 1-16 0,2-4 768 0,-8 5 240 16,0-2 0-16,-1-4-160 0,0 0 160 0,2 1 0 15,4-2 0-15,0 1 0 0,2 2 0 0,-5 0 0 16,-1-4 0-16,-3 1 128 0,-3-1-128 0,3 0 0 0,5 1 0 0,0 0 0 15,0-3 0-15,-1 0 0 16,-7-1 0-16,2-2-128 0,-4-1 128 0,5 0 0 16,0 3 0-16,2 0 0 0,3 1 0 0,-2-1 0 15,-6-2 0-15,-1-1 0 0,-3 0 0 0,2 3 0 0,1 4 0 0,-2 0 0 16,2 0 752-16,-4-3 176 0,-4-1 32 0,-2 1 16 31,3 3-1552-31,1 0-320 0,6 1-64 0,-5 2-16 16,0-3 784-16,-7 0 192 0,-2-3 0 0,1 6 0 0,6 1 0 0,0 0 0 0,-3-1 0 0,-2 1 0 0,-5-4 0 0,0 7 0 15,6-2 0 1,1 5 0-16,2 1 0 0,-3-1 0 0,-3-2 0 0,0 2 0 16,4-2 192-16,2 4-192 0,2-1 192 0,-1 0-192 0,-4 1 0 0,1-1 0 15,2 1 0-15,1 1 0 16,8 3 144-16,-1 0-144 0,4 4 0 0,-7 1 144 0,-2-3-144 0,2 4 0 16,3 3 0-1,4 7 0-15,4 3 192 0,-1 0 16 0,4 1 0 0,-7 2 0 16,-3 1-208-16,3 2 0 0,5-2 0 0,9 0 0 15,4 5 0-15,3-4 144 0,0 3 16 0,-2 0 0 16,0 2-160-16,-3 2 0 0,0 6 0 0,0 1 0 16,-3-1 0-16,7-2 128 0,2-1-128 0,6 0 128 15,4 0-128-15,0-4 0 0,2 0 0 0,5 1 0 16,0-1 128-16,3-1-128 0,3-1 128 0,0 2-128 0,4 3 192 0,4 0-64 16,0-6 0-16,-2 3 0 15,2 1 0-15,0 3 0 0,3 3 0 0,1 0 0 0,-3-1 0 0,2 4-128 16,1-2 192-16,-4 3-64 0,-3 3-128 0,0-2 0 15,-1 2 144-15,1 0-144 0,0-3 224 0,-1-2-32 16,-2-5 0-16,2-4 0 0,-4-3 32 0,4-10 0 0,1-5 0 0,-2-7 0 0,0-10-224 0,1-7 0 16,1-8 128-1,0-13-128-15,3-12-224 0,7-17-96 16,8-15 0-16,17-24-13936 16,18-26-2768-16</inkml:trace>
  <inkml:trace contextRef="#ctx0" brushRef="#br0" timeOffset="26207.29">6892 5686 12383 0,'0'0'1088'0,"-10"11"-864"0,0-1-224 0,2-6 0 0,8-4 1728 0,-14 3 288 16,3-3 64-16,0-3 16 0,-3-1-1728 0,0-4-368 16,0-2 0-16,0-1 0 15,0-3 528-15,0 3 192 16,1-3 48-16,1 0 0 0,-2 0 832 0,1-3 192 0,-1 2 16 0,3-2 16 16,-1 2-336-16,3 0-64 0,2 1-16 0,0 0 0 15,3 3-688-15,4 11-144 0,-3-14-16 0,3 14-16 0,0 0-32 0,0 0 0 16,0 0 0-16,0 0 0 0,0 0 336 0,0 0 64 15,10 1 16-15,3 5 0 0,1 1-288 0,-2 4-48 16,1-3-16-16,-1 6 0 0,1 3-176 0,1 2-32 16,3 2-16-16,-3 4 0 0,-3 3-96 0,3 4 0 15,-3 3-16-15,-3 8 0 0,-1 10-240 0,0 0 0 0,-1 4 128 0,1 0-128 16,-3-2-176 0,3-2-80-16,0-6 0 0,4-2-16 0,-3-5-32 0,2-4 0 15,0-5 0-15,1-4 0 0,0-8 304 0,0-1-128 16,3-5 128-16,0-5 0 15,1-2 0-15,5-4 0 0,-2-2 0 0,7-4 0 16,3-8 0-16,8-8 0 0,5-12 0 0,12-7 0 0,9-7 0 0,14-11 0 16,6-10 0-16,7-11-8640 15,5-13-1648-15,12 2-336 0</inkml:trace>
  <inkml:trace contextRef="#ctx0" brushRef="#br0" timeOffset="27499.77">19246 5714 15951 0,'0'0'336'0,"0"0"80"0,-7-15 16 0,7 15 32 0,0 0-464 0,0 0 0 0,0 0 0 0,0 0 0 0,0 0 1856 0,0 0 288 0,0 0 48 0,0 0 16 16,0 0-224-16,0 0-32 0,4 11-16 0,3 0 0 15,0 0-512-15,3 3-96 0,2 3-32 0,1 0 0 16,2-2-64-16,2 5-16 0,1 3 0 0,-3 0 0 0,3 2-448 0,2 0-112 31,5 0-16-31,-3 0 0 0,3-1-144 0,0-3-48 16,3 1 0-16,0-1 0 0,4-3-128 0,0-4-48 0,0-3 0 15,0 3 0-15,5-3-16 0,-4-1 0 0,5-5 0 0,-5 1 0 16,2-5 112-16,-6-2 16 0,-1-2 0 0,0-1 0 16,0-7-384-16,-3 0 144 0,0-6-144 0,-3-5 0 15,2-6 0-15,1-7-224 0,0-6 16 0,0-7 0 0,5-7 208 0,-2-5-144 16,4-4 144-16,1-11-128 16,5-10-1104-16,5-15-224 15,0-15-32-15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15T18:05:40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21121 793 4079 0,'0'0'176'0,"0"0"48"0,0 0-224 0,0 0 0 16,0 0 0-16,0 0 0 0,7-10 7552 0,-7 10 1472 0,0 0 304 0,0 0 48 16,14-4-6176-16,-14 4-1248 0,11 3-240 0,-2 2-48 15,3 2-288-15,-1 3-48 16,-3 1-16-16,2 3 0 0,-3-3-752 0,0 3-160 0,1 2-16 0,-1 3-16 15,3 1-112-15,-3 3 0 16,1-2-16-16,2 6 0 0,0 3-112 0,-2 4-128 0,2 5 176 0,-2 5-176 16,-1 7 0-16,0 3 0 0,0 2 0 0,0 5 0 0,0 5 0 0,-4 7 160 15,-2 7-160-15,2 3 128 0,-3 0-128 0,0-1 0 16,0 0 0-16,3 0 0 0,-9-1 0 0,2-1 0 16,0-2 0-16,1-10-176 0,-1-5 176 0,0-9 0 15,1-8 0-15,-1-7 0 0,1-7 0 0,-1-3 256 16,1-6-64-16,3-4-16 0,0-1 144 0,0-4 48 15,0-3 0-15,0-11 0 0,4 7-48 0,2 0 0 16,-6-7 0-16,11 7 0 0,0 0-112 0,6-2-16 16,5-4-16-16,3 0 0 0,7 1-176 0,5 0 0 15,9 0 0-15,2-2 128 0,2-2-128 0,1-4 0 16,2-8 0-16,5-3 0 0,9-1 0 0,4-7 0 16,4-3-144-16,-1-3 144 15,-3-1-288-15,-6 0 48 0,-7 0 16 0,-2 0 0 31,-6 4-656-31,4 6-128 0,2 5-16 0,-1 3-14288 0,-8 6-2864 0</inkml:trace>
  <inkml:trace contextRef="#ctx0" brushRef="#br0" timeOffset="482.69">21484 1713 44751 0,'-1'11'1984'0,"1"-11"400"0,-3 11-1904 0,0-1-480 0,3-10 0 0,-1 11 0 15,1 0 864-15,4 0 80 0,0-2 16 0,3-1 0 16,3-1 112-16,1 0 16 0,3-6 16 0,4 1 0 16,3-2-496-16,2 0-96 0,2 0-32 0,7 0 0 15,4-2-208-15,-1 1-32 0,4-3-16 0,0 1 0 16,4 0-224-16,3-1 0 0,7 0 128 0,1-3-128 16,-3 0 0-16,-3-4 0 0,-2-2-192 0,-5-2 192 31,-5-7-1472-31,-5-5-176 0,1-5-32 0,-7-1-20848 0</inkml:trace>
  <inkml:trace contextRef="#ctx0" brushRef="#br0" timeOffset="868.09">21224 659 4079 0,'0'0'368'0,"0"0"-368"15,0 0 0-15,0 0 0 0,0 0 9248 0,0 0 1776 16,-11-8 368-16,11 8 64 0,-10-10-8912 0,10 10-1776 15,0 0-368-15,0 0-64 0,0 0 784 0,0 0 160 16,0 0 16-16,0 0 16 0,0 0-256 0,0 0-48 16,11 4-16-16,3-1 0 0,3-3-576 0,5-1-112 15,6 1-32-15,8-2 0 0,10 1-96 0,4-3-32 16,3-3 0-16,4 0 0 0,-2-4-144 0,1 1 0 16,-5-1 0-16,2-2 0 0,0 2 0 0,1 3 0 0,4-2 0 0,-7 1 0 31,-1 0-800-31,-6 0-32 0,-5 0-16 0,-7-7-15280 0,0 0-3072 0</inkml:trace>
  <inkml:trace contextRef="#ctx0" brushRef="#br0" timeOffset="1885.22">23063 591 5183 0,'-3'-14'224'0,"-1"6"48"0,-2-5-272 0,0 2 0 16,1 0 0-16,-2 1 0 16,0 2 2880-16,-1 1 528 0,1 0 112 0,-3 2 0 15,10 5-400-15,-9-2-96 0,9 2-16 0,0 0 0 16,0 0-176-16,0 0-32 0,-14 7-16 0,3 2 0 16,4 3-880-16,2 1-176 0,1 3-48 0,2 5 0 15,-1 2-528-15,3 7-96 0,3 3-32 0,-1 9 0 16,3 4-384-16,4 7-96 0,0 8-16 0,-2 10 0 0,4 7-272 0,-4 5-64 15,5 3-16-15,-3 7 0 0,4 5 96 0,-1 2 32 16,-3-2 0-16,1-3 0 0,3-6-176 0,-4-7-128 16,1-7 192-16,-3-5-192 0,1-4 128 0,-1-9-128 15,0-7 0-15,-4-7 0 0,4-4 304 0,-3-8-48 0,-1-6-16 0,1-7 0 32,-4-4-240-32,0-14 176 0,0 0-176 0,0 0 160 15,0 0-160-15,-11-18 0 0,1-3 0 0,0-8 0 16,2-6-192-16,-3-4 192 0,4-10-160 0,-5-3 160 15,5-3 0-15,-2-3-144 0,0-1 144 0,2-3 0 0,0 1-144 16,2-3 144-16,3 0-160 0,0-3 160 0,-1 1 0 0,1 2 0 16,0 0 0-16,0 4 160 0,2 3-160 0,4 4 0 15,1 3 0-15,-1 0 0 0,1 4 0 0,4 2 0 16,1 5 0-16,-2 0 0 0,4 3 128 0,0 6 0 16,2 3 0-16,-2 6 0 0,2 3-128 0,0 4 0 15,3 3 0-15,-3 4 0 0,4 1 0 0,-3 5 240 0,3 1-64 16,0 4-16-16,2 0-160 0,-2 3 0 0,1 3 0 0,-2 4 128 15,-1-1-128-15,0 3 128 0,0 1-128 0,3 3 128 16,-1-1-128-16,3 3 0 0,-1 3 0 0,1 3 128 16,2 2-128-16,0 2 0 0,2 2 0 0,0 0 0 15,3 2 0-15,1 3 128 16,6 0-128-16,-3 0 128 0,0 0-128 0,0 3 128 16,0 1-128-16,0 3 128 0,-5-7-128 0,-1 4 128 0,-1-4-128 15,-3 1 128-15,4-6-128 0,-6-2 0 0,-1-5 144 0,-3-6-144 16,-3-6 0-16,-1-2 0 0,1-8 0 0,-13-5-192 15,13 0 192-15,-2-4 0 0,3-4-144 0,-3-6 144 16,3 0 0-16,-3-7 0 0,-1-1-144 0,1-3 144 16,0-1 0-16,-1-1 0 0,1-3-128 0,-4-5 128 15,0 1 0-15,-3-5 0 0,-4-2-128 0,0-5 128 0,-4-1 0 0,1-5-128 16,-1-2 128-16,-3-7 0 0,0-4-176 0,0-8 176 16,-3-7-160-16,2-2 160 0,-2 1-128 0,-1-7 128 15,0-1 0-15,0-4-144 0,-3-3-176 0,0 2-16 16,-4 5-16-16,4 1 0 15,-3 2-736-15,4-1-160 0,4 4-32 0,-1 7-13568 0,3 10-2736 0</inkml:trace>
  <inkml:trace contextRef="#ctx0" brushRef="#br0" timeOffset="2522.75">24479 366 41583 0,'10'28'1840'0,"-10"-7"384"0,0 6-1776 0,0 3-448 0,2 0 0 0,0 4 0 0,-2 6 576 0,-2 3 48 0,0-1 0 0,2 5 0 15,-3 3 400-15,1 7 64 0,-3 5 32 0,1 4 0 16,-1 6-144-16,0-1-16 15,1 0-16-15,2 4 0 0,0-1-352 0,-3 8-64 0,3 4-16 0,-1 4 0 16,-1 2-96-16,1-2-32 16,1-2 0-16,-3 4 0 0,1 1-256 0,-1-5-128 15,1-1 128-15,-1-15-128 0,1-9 240 0,1-6-48 16,1-7 0-16,0-7 0 0,0-5-192 0,2-7 176 16,0-8-176-16,2-5 160 0,0-8-160 0,-2-10 192 0,0 0-192 0,0 0 192 15,12-10-192-15,1-8 0 0,6-12 0 0,1-4 0 16,6-9 0-16,-1 0-144 0,3 1 144 0,-2-1-208 15,2 0 208-15,1 1 0 0,3-7-160 0,-1 3 160 0,2-3 0 0,2-2 0 16,0-4-144-16,-3 2 144 0,0 3 0 0,-3 0 0 16,-1-6 0-16,-3 2 0 0,-4 0 0 0,-3-2 0 15,-2-1 0-15,-5 0 0 0,-1-5 0 0,-3 5 0 32,-3 4 0-32,-1 3 0 0,-6 0 0 0,-1 0 0 0,-3 4 0 0,-3 0-160 15,2 0 160-15,-6 2 0 0,-4 5 0 0,-3-2 128 16,-2 0-128-16,-2 6 0 0,-3 3 0 0,-1 4 0 15,-2 6 0-15,-2 4-160 0,2 4 160 0,2 4-160 32,-3 9-864-32,-3 2-192 0,0 5-16 0,2 5-22000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23:00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12132 5533 12383 0,'0'0'1088'0,"0"0"-864"0,0 0-224 0,0 0 0 16,0 0 6656-16,0 0 1280 0,0 0 256 0,0 0 48 31,0 0-8928-31,0 0-1776 0,7 10-352 0,0-3-80 0,-7-7 1424 0,11 7 272 0,-1-3 64 0,-10-4 16 0,11 4 1504 0,-3 0 288 16,2-1 64-16,-10-3 16 0,10 4 672 0,-2 2 144 15,-8-6 32-15,10 7 0 0,1-2-624 0,-4 2-112 16,0 3-32-16,-3 0 0 0,-4-10-384 0,3 11-96 16,1 3-16-16,-4-3 0 0,0-1-192 0,0 1-144 0,-4 0 192 0,1 3-192 15,3-3 0-15,-4 3 0 16,1-3 0-16,-1-2-192 16,4-9 192-16,-6 12 0 0,6-12 0 0,-1 16 0 0,-2 0 0 0,2-2 0 15,1 0 0-15,0 1 0 0,1-1 128 0,2 2 64 16,-2 0 0-16,2 3 16 0,1-3 240 0,2 2 32 15,-2 1 16-15,0 0 0 0,3 1 176 0,3-1 32 16,-3 1 16-16,4-2 0 0,-2-3-320 0,0 2-64 16,-2 1-16-16,3 0 0 15,1 3-128-15,-2-2-16 0,0 1-16 0,5-1 0 0,0 1-160 0,4 1 0 0,3-2 0 0,-3 2 0 16,0 0 0-16,-2 0 0 16,2 4 0-16,1 0 128 0,0 5-128 0,0 4 0 0,2 3 0 0,0 2-176 15,1 4 176-15,2 6 0 0,-3 5 0 16,0-1 0-16,1 4 0 0,-1 0-192 0,0-2 32 0,-2 0 0 15,0 2 160-15,-3-2 128 0,0-2-128 0,-2 4 176 16,-2 3-176-16,-1 1 0 16,0 2 0-16,-2-2-176 0,0-4 176 0,-2 1-192 15,0-1 192-15,0-3-192 0,0-2 192 0,0 3 224 16,-2 5-48-16,-1 3-16 0,5 1-160 0,-2 0 0 0,0 2-160 16,-2 1 160-16,-1 0 0 0,0 5 0 15,2 6 0-15,-5 1 0 0,2 0 0 0,-6-1 0 16,2 0 0-16,-6-3 0 0,2-1-160 0,-4 1 160 0,-1 0-160 0,-1 1 160 0,-5-3 0 15,0-2 0-15,-4 1 0 0,-1-7 160 0,0-1-160 0,-2 3 0 16,0-3 0-16,-2-4 0 16,-3-3 0-16,-1-4 0 0,0-3 0 0,-3-4 0 15,-3-2 0-15,-1-4 0 0,-3-1 0 0,-5 0 0 0,-2 0 0 0,0 2 0 16,0 3 0-16,3-1 0 0,4 5 0 0,3 0 0 16,-2 1 0-16,5 3 0 15,2 1-816 1,2-3-192-16,0 3-32 0,1 0-16 0,3 0 1632 0,-1 1 320 0,1-1 64 0,0-3 0 0,0 1-768 0,0-4-192 15,1 2 0-15,-1-6 0 0,0-4 128 0,4-4-128 0,-1-2 176 16,4-2-176-16,-3-6 160 0,3 0-160 0,0 0 128 16,-3 2-128-16,3 1 240 0,0-1-48 0,1 3 0 0,-4 0 0 15,3 2-192-15,0 0 0 0,0 0 0 0,-3 1 0 16,-2 3 0-16,-2-1 0 16,0 1 0-16,-5 0-160 0,-5-1 448 0,-6-3 96 0,-9-7 0 0,0-7 16 15,-6-4 16-15,2-7 0 0,-3-7 0 0,-6-11 0 0,-3-10-416 0,-5-7 0 31,-4-8 0-31,4-10 0 16,4-10-608-16,10-1 0 0,2-4 0 0,9-1 0 0,3 0 352 0,1 0 80 0,1-3 16 16,0 5 0-1,2 3-816-15,3 4-176 0,4-2-16 0,0 7-16 0,0 4 1008 0,1 5 176 0,5 2 0 16,5 3 160-16,2 2 336 0,-1 7 64 16,1 0 16-16,6-3 0 0,-4 3-400 0,4-4-176 0,-1 1 160 0,0-4-160 15,0 0 0-15,3 0 0 0,-3-4 0 16,3-3 0-1,1-5-2192-15,6 3-496 0,0-5-80 0,1 2-32 16,6-2 1600-16,-2 0 320 0,5 0 64 0,-2-1 16 0,3 1 1568 0,0 0 304 0,0-1 64 0,0 3 16 16,-1 3 928-16,-1-1 192 0,2 3 32 0,0 0 16 0,-3-2-1104 0,1 5-208 0,-1 0-48 15,-3-3-16-15,-1-2-768 0,-1 1-176 16,-1-3 0-16,-2 0 0 0,-3-3 0 0,0 0 0 16,0-5 0-16,-4 1 144 15,1-8-320-15,1-1-64 0,-3-5-16 0,1-4 0 16,0-6-112-16,0 0-16 0,4 2-16 0,0-2 0 15,0-2 400-15,4 1 0 0,2 0 0 0,1-2 0 0,4 1 512 0,0 0 48 16,3 2 0-16,4 1 0 0,3 0 112 0,3 3 32 16,-2 1 0-16,2-1 0 0,3 5-384 0,1-2-64 15,6 3 0-15,7-1-16 0,10 0-240 0,4-1 0 16,5 2 0-16,0 0 0 0,1-1 0 0,-1-4-240 16,0 5 48-16,-3-7 16 0,3-3 176 0,2 2 0 15,9 1 0-15,-4 0 0 0,1-6 0 0,0 5-128 16,-1 1 128-16,-3 2-128 0,-1 1 128 0,-6 8 0 15,2 6 0-15,4 5 0 0,5 1 0 0,2 7 256 0,1 2-64 16,-3 2-16-16,-1 7 112 0,-3 3 32 0,-2 6 0 16,-2 0 0-16,4 5-160 0,3 3-32 0,4-1 0 0,-5 4 0 15,-4 2-128-15,-5 1 0 16,-2 0 0-16,-4 3 128 0,-7 3-128 0,-2-1 0 0,-2-1 0 16,-2 2-176-16,-2 1 176 0,-1 0 0 0,1 0 0 0,-4 0 0 15,0-3-144-15,-4 3 144 0,0-3-160 0,-3 2 160 16,-4-6-160-16,2 3 160 15,-5-2-160-15,-2 2 160 16,3-3-1648-16,-3 0-224 0</inkml:trace>
  <inkml:trace contextRef="#ctx0" brushRef="#br0" timeOffset="1696.8">16807 4969 39455 0,'19'-2'3504'0,"-19"2"-2800"0,0 0-576 0,0 0-128 0,0 0 1600 0,-10-12 304 0,-1-2 48 0,-5 0 16 32,-3-4-1968-32,1 0-224 0,2-2-128 0,-5 0-32 31,5-5-64-31,-4 0 0 0,-1-1-16 0,-1-1 0 0,-2 2 1104 0,-1-3 208 0,-4-1 48 0,-6 1 16 31,-5-1-1488-31,-6-2-320 0,-5 2-48 0,0-3-16 0,-1 1 656 0,2-1 128 0,1 2 32 0,-1-5 0 16,-3 0 144-16,-8 1 0 0,-6 2 128 0,-11 2-128 0,-9-2 0 15,5-2 0-15,6-1 0 0,-1 2 0 16,-5 1-160-16,-3 0 160 0,-10 0-192 0,8 4 192 0,9 0-144 0,6 3 144 16,1 1 0-16,-5 8-144 15,0 2 144-15,-2 4 0 0,1 6 128 0,3 4-128 16,10 4 0-16,4 4-160 0,6 5 16 0,-1 1 0 16,-3 5-688-16,1 5-128 0,-2 2-16 15,3 5-16-15,5-3-320 0,2 5-64 0,2-1-16 0,7 3 0 16,6 2 704-16,-1 2 144 0,3 2 32 15,0 7 0-15,-5 2 368 0,1 6 144 0,0-2 0 0,-3 6-144 0,-3 0 384 0,-1 1 80 16,0-4 0-16,4 3 16 0,-5 2-160 0,10 3-48 16,-1 6 0-16,3 0 0 0,2-1-128 0,2-2 0 15,3 1 144-15,0-3-144 0,-3-1 128 0,3-1-128 16,0 1 160-16,0-1-160 0,3-1 176 0,-3-6-176 0,4 0 192 0,-4-4-192 16,4-1 144-16,-4-3-144 0,0-3 0 0,-5 4 144 15,2-1-144-15,-4 5 0 0,5 0-192 16,-1 2 192-16,3 1 0 0,-2-3 0 0,3-1 0 0,2 2 0 15,-6 1 0-15,3 2 0 0,0 6 0 0,0 3 0 16,0 0 0-16,1-1 0 0,2 0 0 0,1 1 192 16,0 2-64-16,6-8 0 0,-1-1 0 0,7 0 0 15,-1-3 240-15,6-6 32 0,-1-2 16 0,5-3 0 0,5-4 640 16,-3-4 128-16,7-3 32 0,1-3 0 16,3-7-608-16,1-2-112 0,5 1-32 0,-1 0 0 15,4-3-272-15,2-2-64 0,1 1-128 0,1-2 192 16,5 0 272-16,1 3 48 0,0-2 16 0,4 2 0 15,3 3 0-15,7 1 0 0,5 0 0 0,-1 0 0 0,0 3-272 0,-1 1-64 16,1-1-16-16,-4 4 0 0,-3 0-416 16,0 0-80-16,-1 5 0 0,1-1-16 31,1 0-160-31,2-2-16 0,4-5-16 0,-4-1 0 0,0-3 96 0,0 0 32 0,-2 0 0 0,1 0 0 16,-5-3-832-16,2 2-176 15,1-3-16-15,3 4-16 0,2 4 560 0,8-1 112 0,5 4 32 0,-4 2 0 0,0 1 1408 16,-1-1 288-16,-6 4 48 0,0 1 16 0,-6 0 192 0,2 0 64 0,1 3 0 15,2-2 0-15,1 2-352 0,0 0-64 0,0-2-16 0,-4-1 0 16,-2 0-368-16,-5-7-80 0,-2 1-16 16,-5-7 0-16,-2-2-256 0,2-3-128 15,-4-3 128-15,1-3-128 0,3-1 0 0,0-3 0 0,4-1-192 0,6-7 192 16,1-3 0-16,3-3 208 16,0-8 0-16,4-3 0 0,1-10 432 0,-1-2 64 15,0-11 32-15,0-4 0 0,2-10-368 0,5-4-80 16,8-8-16-16,2-4 0 0,-1-8-272 0,1-3 0 15,-3-4 0-15,0-1-144 0,-4 2 0 0,5 2 0 0,7 5 0 16,3 2 0-16,6 5-48 0,-7 3 0 0,-2 2 0 16,-5 7 0-16,-6 0 464 0,1-1 96 0,0 2 16 15,4-3 0-15,4 0 96 0,-9-3 32 0,0-4 0 0,-5 0 0 16,-9 0-304-16,-3-5-48 0,-7-2-16 0,-3-5 0 16,-6-5-144-16,-7-9 128 0,-3-7-128 0,-4-6 128 0,0-9-128 15,-8-2 0-15,-1-6-160 0,-3-5 160 31,0-6-480-31,-2 1 0 0,0 3 0 0,-4 2 0 0,-3-1 96 0,0 8 0 0,-4 8 16 16,-3 11 0-16,-2 7 368 0,-5 8 0 0,0 6 0 0,-8 0 128 16,-3-3-128-16,-10 5 192 0,-8-2-192 0,-13 7 192 0,-9-1 48 0,-3 4 16 0,-3 1 0 15,-12 0 0-15,-9 2-256 0,-11 5 0 16,-8 3 0-16,1 2-160 16,7 4-1888-16,-12 3-384 0,-13 9-80 0,12-1-18048 15</inkml:trace>
  <inkml:trace contextRef="#ctx0" brushRef="#br0" timeOffset="3393.73">21787 8587 26655 0,'0'0'1184'0,"-10"-14"240"0,2-6-1136 0,-3-1-288 0,-6 0 0 0,-1-6 0 0,-4-5 2688 0,-6-2 464 15,-4-5 112-15,-7 4 0 16,0 2-2480-16,-5 2-496 0,-2 2-96 0,0 4-32 15,3-3-160-15,4 3 0 0,4 0 0 0,3 0 0 16,7 1 0-16,-1 2 0 0,-1-2 0 0,1 0 0 16,-5-2 0-16,-3-1 0 0,-5-1 0 0,-7-1 0 15,-8-6 0-15,-3-1 0 0,-3 0 0 0,3 1 0 0,7-1 0 16,-3 1 0-16,4-4 0 0,-3 0 0 0,-5 3 0 0,-6 4 0 16,-2-1 0-16,-5 4 0 15,2 1 0-15,4 3 0 0,11-3-144 0,3 6 144 0,-1 5 0 0,-2 1 0 16,-1 3 0-16,-6 3 0 0,-8 2 0 0,4 5 0 15,0 5 0-15,4 3 0 0,7-1 0 0,1 3 0 0,-6-3 0 0,-7 1 0 16,-4 0-704-16,-9-1-48 16,-5-1 0-1,5-3 0-15,10 0 192 0,-2-5 48 0,-1-4 0 0,-8 2 0 0,-9-4 192 0,4 6 64 16,6-2 0-16,7 2 0 0,7 1 128 0,0 1 128 0,0 3-192 0,-3 3 192 16,-1-3 144-16,3 3 144 15,5 1 32-15,3 3 0 0,6 3 304 0,5 2 64 0,-3 1 16 16,-1 5 0-16,-3-3-288 0,-4 8-48 0,-8 0-16 0,4 5 0 15,-3 0-352-15,7 1 0 0,4-3 0 0,5 6 128 16,2 0-128-16,0 4 0 16,3 3-128-16,-3 1 128 0,-3 8-224 0,-2 2 32 15,-1 1 16-15,1 5 0 0,1-1 48 0,4 0 0 16,4-5 0-16,1 3 0 0,2 3 128 0,-3 4 0 0,2 3 0 16,1 2 0-16,-3 2 0 0,2-3 0 0,5-2 0 0,6-2 0 15,5-7 128-15,3-6-128 0,6-1 128 0,4 1-128 0,-2 2 320 16,9 1 0-16,-3 3 0 0,4 0 0 15,2 2 144-15,1-2 32 0,0 0 0 0,-3-3 0 16,1 1-496-16,0 5 0 0,-3 1 0 0,5 7 0 0,-2 0 0 16,2 5 128-16,0 0-128 0,2 0 192 31,7-2-544-31,2-5-112 0,2-2-32 0,2-4 0 0,6 1 304 0,0-4 192 0,4-6-208 0,0-1 80 0,3-2 1088 16,-2-5 208-16,5 0 48 0,-2 0 16 0,-1 0-192 0,1 0-32 15,-1-3-16-15,4 0 0 0,-2 0-272 0,4 2-48 16,5 1-16-16,2-1 0 0,2 2-400 0,-1 1-64 0,4-2-32 0,-7 0 0 15,0 0-160-15,0 0 0 0,-3-3 0 16,-4-1 0-16,0 1 0 0,-2-3 0 0,-2-2-160 0,4-6 160 31,0-4-480-31,1 0 0 0,5-1 0 0,2-2 0 0,5 1-480 16,-1-1-112-16,1-4-16 0,-2-1 0 0,0 1 752 0,-1 0 144 0,-4 2 16 0,1-2 16 16,0 2 736-16,6 5 160 0,5-3 32 0,1 4 0 15,5 2-112-15,1 2-16 0,-2 1 0 16,-4 2 0-16,-1 3-208 0,1 3-48 0,-5 2-16 15,4 1 0-15,0-6-240 0,4 4-128 16,9-4 128-16,-2 3-128 0,-1-5 0 0,2-3 128 0,-5 0-128 16,-1-3 0-16,1-4 0 0,4-1 0 0,6-1 0 0,8-4 0 15,3-3 0-15,-1-1 144 0,0 1-144 0,-9-3 0 16,3 2 272-16,7-2-48 0,9-1-16 0,0-1 0 16,-4 1 192-16,-4-3 48 0,-5-3 0 0,-3 1 0 0,0-2-32 15,4-7 0-15,4-6 0 0,-7-2 0 0,-4-9-176 0,-5-2-48 16,-6-6 0-16,-4-7 0 0,2-5-192 15,-2-2-192-15,4 0 48 0,-3-2 0 0,3-3 16 0,-4 1 0 16,0-3 0-16,-7 2 0 16,-3-1-64-16,-4 1-16 0,0-5 0 0,-5 1 0 0,-2 2 208 0,-1 1-144 15,-2-3 144-15,0-2-128 0,2 1 128 0,-2 2 0 0,0 0 0 0,2 2 0 32,-2 0 0-32,-1-1 0 0,-3-1 160 0,0-4-160 15,-6-5 128-15,-1-4-128 0,-2-3 0 0,-4-5 0 0,-6-3 128 0,-6-8-128 16,0-8 0-16,-4-6 144 0,-3-5-144 15,-2 1 0-15,-3-2-160 0,-4 1 160 16,-2 2-432 0,-1 3 16-16,1-2 0 0,-3 5 0 0,3 2 192 0,-4 6 32 0,1 5 16 0,0 0 0 0,-1 5 176 0,4-1-192 15,4 7 192-15,0 0-192 0,3 3 192 0,-2 3 0 0,2 3 0 0,3 3 128 16,1 3-128 0,-3 2 0-16,6 3 0 0,-3 5 0 0,4 2 0 0,-1 0 176 0,0 3-176 0,1 0 192 15,-4 0-192-15,-3-2 0 0,-1-2 0 16,-4-2 128-16,-6-3-128 0,-4 4 0 0,-7-2 0 15,-7-1 0-15,-12-2-192 0,-6-7 192 0,-7-1-160 0,0 0 160 32,3 1-1904-32,1-1-272 0,0 2-64 0</inkml:trace>
  <inkml:trace contextRef="#ctx0" brushRef="#br0" timeOffset="5174.82">24763 5561 1311 0,'0'0'128'0,"3"-7"-128"0,4-7 0 0,-3 4 0 16,0 2 8144-16,1 0 1616 0,0 1 320 0,2 4 64 15,0-3-8032-15,1 5-1616 16,4 1-320-16,4 4-176 0,0 2 0 0,2 2 0 0,1 6 0 0,4-3 0 16,-3 6-160-16,1 1-32 0,2-4-16 0,-7-2 0 15,0 1-496-15,-2-5-112 0,-3 2-16 0,-1-3 0 31,1-3-80-31,-3-1-32 0,-1-6 0 0,-7 3 0 0,6-7 1520 0,-2-4 288 0,-1 0 64 0,-6-6 16 16,-1-1 656-16,-3-4 144 0,0 1 32 0,-4 0 0 16,1 0-704-16,-6-1-144 0,0-2-32 0,-9-2 0 0,0 0-384 0,-10-4-96 15,-6 1-16-15,-5-4 0 0,-7-3-208 0,-4 1-64 16,3-4 0-16,-3 0 0 16,-2-1-128-16,-5-2 0 0,-4 0 0 0,-5 2 0 0,-1-2 0 0,-1 4 0 15,7 4 0-15,1 2 0 0,3-5 0 16,0 5 0-16,-5 4 0 0,-5 3 0 0,-1 4 0 15,4-1 0-15,4 1 0 0,3 3 128 16,1 4-128-16,0 4 0 0,-2 2-192 0,-6 5 192 0,-3 3 0 0,-1 3 0 16,1 1 0-16,3-1 0 0,2 1 0 15,-3 4 0-15,-5 5 0 0,-5 1 0 0,-4 5-176 0,3 5 176 16,12-3-128-16,2 4 128 0,4 4 0 16,1 5 0-16,-1 1 0 0,1 2-128 0,-1 4 128 0,4 2-128 0,8 3 128 0,3 1-128 15,5-1 128-15,5 3 0 16,4 1 0-16,-3 3 0 0,0 2 0 0,-3 5 0 15,1 4 128-15,0 4-128 0,-3 7 0 0,5 6 0 0,0 1 0 0,3 3 0 16,4 5 128-16,4 6-128 16,3 7 160-16,7-3-160 0,4-1 160 0,7 1-160 0,0-3 160 0,7 0-160 15,3 2 224-15,4-3-48 0,4-4-16 0,-1-2 0 16,1-1-160-16,3 3 0 0,-3 2 0 16,-4 1 128-16,4-3 0 0,-4 2 0 0,4-1 0 15,-7 6 0-15,2 4-128 0,1 0 0 0,1-2 0 0,-1-2 0 0,-3-2 0 0,-1 2 0 16,-3 1 0-1,0-1 0-15,-3-2 0 0,-1 0 0 0,0-2 0 0,-3 1 128 16,-3 4-128-16,3-1 0 0,3-1 0 0,-6 1 0 0,5 1 0 16,-2-1 0-16,0 1 0 0,1-3 0 0,5-5 0 0,2-2 0 15,5-2 0-15,2-6 0 0,5-4 160 0,5-2-160 0,4-10 192 16,3-4-192 0,5-5 320-16,3-4-32 0,3-6-16 0,3 2 0 0,2-6 336 15,-2-4 64-15,0 0 16 0,0-5 0 16,-4-1-240-16,4-2-32 0,0 0-16 0,4-6 0 15,3 0-256-15,-1-4-144 0,1-2 160 0,-5 1-160 0,-2-6 0 16,-2-2 0-16,-2-1 0 0,-3 2 0 16,-3-6-256-16,-1 0 64 0,-2-3 16 0,-2-4 0 15,-2 0 176-15,2-4-160 0,1-3 160 0,0-3-160 0,4-5 160 0,6-3 0 16,4-3 128-16,5 0-128 0,-4-4 0 0,5 0 0 0,-1-3 0 0,1 3 0 16,-6 0 0-16,4-3 0 0,-7 1 0 0,3 2-128 15,0 4 128-15,3-2 176 16,6 0-48-16,0 2 0 0,4 0 80 0,-2-4 16 0,2-4 0 0,-5-2 0 15,-5-2-224-15,-2-3 128 16,2-6-128-16,-6-8 0 0,3-3 0 0,2-2 0 16,8-5-128-16,4-1 128 0,8-2-272 0,-5 2 48 15,1-6 16-15,-6 3 0 0,0 3 208 0,-7 4-192 16,-1-3 192-16,1 5-192 0,-5-2 192 0,3 4 0 16,1 0-160-16,0 0 160 0,-1-1 0 0,-2 0 0 15,-5 1 0-15,-1-3 128 0,-2-1-128 0,-5-2 128 0,3-5-128 0,-5-3 128 16,1-5-128-16,-3-2 0 0,-1 0 0 15,-1-1 0-15,0-1 0 0,-5 1 0 0,3-3-128 0,-1-1 128 16,-3-2 0-16,6-6 0 0,1-2 0 0,6-1 0 16,3-1 0-16,1 2 0 0,4-3 0 0,-2 4 0 0,-2 4 0 0,3 2 128 15,-3-3 0-15,-5 0 0 16,0-1 48-16,-6 1 0 0,0-2 0 0,-7 7 0 0,-3-1-176 0,-4 4 192 0,0-1-192 0,-3 0 192 16,-1 3-192-16,-3 1 0 0,0 6 0 15,0 1 128-15,0-2-128 0,-3 2 0 16,-1 2 0-16,-6-5 0 0,-1 1 0 0,-3 2 0 0,-1 3 0 0,-4-3 0 15,-1 3 0-15,-1-2 0 0,-2-5 0 0,-5-3 0 16,-1 2 0 0,-1 1 0-16,-3-1 0 0,1 4 0 0,-1-2-144 0,1 5 144 0,0-3 0 0,0 1 0 31,0 3-1264-15,-10 0-144-16,-1-1-16 0</inkml:trace>
  <inkml:trace contextRef="#ctx0" brushRef="#br0" timeOffset="27723.43">11287 8822 47519 0,'25'13'2112'0,"-15"-9"416"0,1 0-2016 0,-7 0-512 0,-4-4 0 0,0 0 0 16,3 14 128-16,-3-1-128 0,1-1 0 0,2 2 0 16,-3 3-1376-16,3-3-368 0,-3 1-80 15,1 1-16-15,5 0-32 0,-6 0-16 0,4-2 0 0,-4-2 0 16,2-1 640-16,-1 0 128 0,0 1 32 0,-1-12 0 0,3 12 2192 0,-3-12 448 15,0 0 96-15,0 0 16 0,-10 7-768 0,10-7-128 16,-14 0-48-16,2-3 0 0,-1-4-720 0,2-4 0 16,-4-3 0-16,1-4 0 15,3-3 0-15,1-4 0 0,3 0 0 0,0 0 0 16,3 0 0-16,4 4 0 0,0 0 0 0,1 3 0 16,5 0 416-16,1 0 32 0,1 1 16 0,2 3 0 15,4 3-288-15,-2 1-176 0,5 3 192 0,-3 3-192 31,0 7-832-31,0 0-256 0,4 4-64 0,-7 4-16 0,3 3 272 0,-5 1 48 0,0 2 16 0,-6 1 0 16,-3-4 1168-16,-5 4 240 0,0 0 64 0,-6 3 0 0,0 1-64 16,-3-1-16-16,-3-1 0 0,-1-1 0 15,3 1-288-15,-5-1-48 0,5-4-16 0,-3 4 0 16,1-1 16-16,3-2 0 0,2-2 0 0,5-2 0 0,0-3-96 0,7-9-128 16,-3 11 176-16,3-11-176 15,0 0 352-15,0 0-32 0,0 0-16 0,4-11 0 0,2-8-496 0,-2-12-112 16</inkml:trace>
  <inkml:trace contextRef="#ctx0" brushRef="#br0" timeOffset="28609.33">14644 6481 32943 0,'11'-9'1456'0,"-11"9"304"0,0-9-1408 0,-3-2-352 0,-1-3 0 0,-3 0 0 16,3-2 3488-16,-3 2 624 0,3-2 128 0,1 4 32 0,3-1-3488 0,3 1-784 15,2 5 0-15,5-1 0 0,0 0-272 0,1 2-32 32,4 3 0-32,-2 3 0 15,-1 3-80-15,1 1-32 0,-2 3 0 0,-2 0 0 0,0 0 416 0,-2 6 0 0,4 3 0 0,-4 1 128 0,-2-1 208 0,-3 4 48 16,1 1 16-16,-3-3 0 0,-3 2 32 0,-6-1 0 0,-3 0 0 0,1-1 0 31,-7-2-160-31,-3 3-16 0,-4 0-16 0,-3 1 0 16,0-2-240-16,2 0 0 0,-2-3 0 0,6-2-160 15,-2-2 160-15,3-4 144 0,2-2-16 0,2-5-128 0,3-4 128 0,0-3-128 0,3-1 0 0,3-6 0 16,1-4 240-16,1-3-16 16,6-1 0-16,1-5 0 0,4-2-224 0,2 0 0 0,1-3 128 0,3 0-128 15,3-1 128-15,0 6 0 0,3 1-128 0,1 1 192 31,0 7-192-31,0 4 0 0,3 3 0 0,0 7 0 16,-2 4 0-16,2 7 176 0,0 8-48 0,1 3-128 0,-2 10 0 16,-2 2-224-16,-3 4 16 0,-3 5 0 0,-3 0 208 15,-2 0 0-15,-4 1 0 0,-6-4-144 0,-4-3 144 0,-2-2-192 16,-4-3 192-16,-6-6-192 0,-1-4 64 0,0-8 0 16,2-5 0-16,0-2 0 15,0-4-336-15,3-6-64 0,1-3-16 16,3-8 0-16,1-3 240 0,3-4 48 0,3 0 16 0,1 0 0 15,6 1-496-15,-3 2-96 0,1-3-32 0</inkml:trace>
  <inkml:trace contextRef="#ctx0" brushRef="#br0" timeOffset="29941.86">19024 9530 42047 0,'0'0'1856'0,"0"0"384"0,0 0-1792 0,0 0-448 0,-17-4 0 0,2 4 0 0,-2-3 320 0,-1 1-48 15,0 2 0-15,0 2 0 16,-2-2-272-16,8 3 0 0,12-3 0 0,-17 6 0 15,17-6 0-15,-15 7 160 0,15-7-160 0,0 0 192 0,0 0-192 0,0 0 0 16,0 0 0-16,0 0 0 0,0 0 368 0,0 0 32 0,0 0 16 0,7 0 0 16,1-5 384-16,2 1 80 0,1-5 16 0,-4 0 0 15,1-5-464-15,-1 3-96 0,3-3-16 0,-3 0 0 16,0-1-320-16,0 2 0 16,0 5 0-16,0 1 0 0,-7 7 0 0,8-6 0 15,-8 6 0-15,11 0 0 0,-1 3-192 0,-10-3 32 16,7 14 16-16,-4 0 0 0,-2 1-16 0,-2 6 0 15,-2 3 0-15,-1 2 0 0,-2 2-16 0,-2 0 0 0,-2-3 0 0,2 0 0 16,-2-5 176-16,-1-1 0 0,0 0 0 0,-3-4 128 16,3-3-128-16,4 0 0 15,7-12 0-15,0 0-128 0,-13 8 128 0,13-8 0 0,0 0 0 0,0 0-128 0,-14-1 128 0,3-6 176 32,3 0-48-32,1-5 0 0,-3 0 272 0,3-2 48 0,0-1 16 0,0-2 0 0,2-3-176 15,-1-1-32-15,2 3-16 0,0-3 0 0,1 1-80 16,0 0-16-16,2 2 0 15,1 3 0-15,0 2-16 0,1 2-128 16,5 1 192-16,-2 3-64 0,3 0-128 0,0 3 192 0,0 4-192 0,0 0 192 16,0 1-64-16,0 5 0 0,4-2 0 0,-4 5 0 15,-3 3-128-15,0 3-144 0,-1 5 144 0,-3-1-208 32,-3 0-832-32,-1-1-176 0,-6-2-16 0,-4-2-20400 0</inkml:trace>
  <inkml:trace contextRef="#ctx0" brushRef="#br0" timeOffset="30951.77">23192 7454 49535 0,'17'9'2192'0,"-14"0"448"0,-3 2-2112 0,-3 4-528 0,-7 3 0 0,-4 5 0 0,-4-2 0 0,-4 4 0 16,1 1-160-16,-1 1 160 31,-2-5-832-31,2-1-32 0,-2-6-16 0,4-1 0 15,-1-3 48-15,3-1 16 0,4-3 0 0,-2-3 0 16,4-1 160-16,-1-3 16 0,13 0 16 0,-14-3 0 0,14 3 624 0,-14-3 320 16,1 2-48-16,13 1 0 0,0 0 464 0,-12-4 96 0,12 4 0 0,0 0 16 0,-9-7 0 0,9 7 0 15,0 0 0-15,-4-13 0 0,1 2-432 0,6 0-96 16,-2 0 0-16,4-3-16 0,2-1-304 0,2 1 160 16,2 0-160-16,1 0 128 15,0 0-272-15,1 0-64 16,6 3-16-16,-3-3 0 0,4 0 224 0,1 3-144 0,-1-1 144 0,-1 3-128 0,0 2 128 15,-6 1 192-15,-1 3-32 0,-12 3-16 0,8-2-144 0,-8 2 0 0,0 0 0 0,-4 14 0 32,-3 1 0-32,-4 9-224 0,-3 8 80 0,-2 0 16 0,2 3 128 15,-4 2-208-15,-1 5 80 0,3-3 128 16,1 0 0-16,1-3 0 0,4-4 0 0,-3-2 0 0,4-4 0 0,-1-4 0 0,2-4 0 0,1-4 0 16,4-2 0-16,3-12 192 15,-11 7 0-15,11-7 0 0,-18 0 224 0,4-5 48 0,3-4 16 16,-3-3 0-16,-3-6-144 15,-1-3-16-15,0-6-16 0,1-5 0 0,2-6-112 0,1 3 0 16,3-1-16-16,0 2 0 0,4 4-176 0,4-1 0 16,6 3 0-16,8 3 0 0,3 3 0 0,4 4 0 0,3 4 0 0,4 3 0 15,0 6 128-15,3 7-128 16,-2 3 192-16,2 6-64 0,-3 1-128 0,0-1 160 16,-2 0-160-16,-7 1 160 15,-9 0-896-15,-4 2-176 0,-13-3-48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0T18:03:05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15140 8184 19455 0,'0'0'864'0,"10"7"176"0,1 0-832 0,-3 1-208 0,-1 2 0 0,3 0 0 0,-1-2 1584 0,3 2 272 0,-4 1 48 0</inkml:trace>
  <inkml:trace contextRef="#ctx0" brushRef="#br0" timeOffset="1256.58">15433 8124 30527 0,'0'0'1344'0,"0"0"288"0,0 0-1312 16,-8-8-320-16,1-4 0 0,7 12 0 0,-14-11 1264 0,4 4 176 16,10 7 32-16,-15-7 16 0,1 2-976 0,0 1-208 15,3-1-48-15,-3 3 0 0,2-3-256 0,1 3 0 16,11 2 0-16,-14-2 0 0,0 0 0 0,3-3 0 0,0 0 0 0,11 5 0 16,-10-4 0-16,-1 1 0 0,11 3 0 0,-11-7 0 15,1-2 0-15,3 2 160 16,7 7-160-16,-11-6 128 0,0-1 448 0,1 2 64 0,-4 1 32 0,3 1 0 15,11 3-512-15,-14-2-160 0,-1 0 0 0,1 2 0 0,3 0 0 0,-3 0 0 16,3 2-240-16,1 0 80 0,-4 1 160 0,3 1 0 16,0-4 0-16,-2 3 0 0,13-3 0 0,-15 4 144 15,4 1-16-15,-2-3-128 0,13-2 0 0,-12 4 0 16,-2 3 0-16,14-7 0 0,0 0 0 0,-11 10 0 16,1-1 0-16,10-9 0 15,-11 11 0-15,1 0 0 0,1-1 0 0,3 1 0 16,-4 0 0-16,1 1 0 0,2 0 0 0,2-1 0 15,-4 3 0-15,2-3 0 0,1 0 0 0,-1 0 0 16,2 2 0-16,-2-2 0 0,3 3 0 0,-3 0 0 16,0-3 0-16,0 3 0 0,0 0-160 0,3 1 160 15,-3 2 0-15,0-3 0 0,0 1 144 0,-3-1-16 16,2-3-128-16,1 3-128 0,0 1 128 0,0-1-192 0,0-1 192 0,3-1 128 16,-2 1-128-16,5-2 176 0,1-11-176 0,-3 11 0 15,3-11 0-15,0 0 0 0,4 10 0 0,2-2 0 16,-6-8 144-16,11 10-144 0,-2-4 256 0,0-1-32 0,-2 0 0 0,2-1 0 15,0 1 0-15,1-1 0 0,1-1 0 0,-11-3 0 16,11 4-224-16,-1 3 0 0,-1 0 0 0,0 2-160 16,-2-2 0-16,2 2 0 0,0 0 0 0,-2 1 0 0,0-3 160 0,0 1-160 31,-2 2 160-31,-5-10-160 0,7 9 160 0,-7-9 0 16,7 9 0-16,-7-9 0 0,0 0 0 0,6 10 0 15,-6-10 0-15,7 6 0 0,-7-6 0 0,0 0-208 0,7 7 80 0,-7-7 128 16,6 9 0-16,-6-9 0 0,0 0 0 0,7 10 192 15,0-2-48-15,-1 2 0 0,-6-10 0 0,6 8 0 16,1 0-144-16,-1 1 0 0,-6-9 0 0,7 8 0 16,-7-8 0-16,7 8 0 0,0 1 0 0,-7-9 0 15,10 4 0-15,-10-4 160 0,11 6-160 0,-3-5 160 16,-8-1 208-16,13 3 32 0,-13-3 16 0,11 1 0 0,-11-1 64 0,10 0 16 16,-10 0 0-16,11 2 0 0,-11-2-304 0,11 4-64 15,-11-4-128-15,14 3 192 0,-3 1-192 0,-1 0 128 16,-10-4-128-16,11 4 0 0,0-1 0 0,-11-3 0 15,14 4 0-15,-3-1 0 0,3 0 0 0,-4-2 0 16,1 2 0-16,0-3 0 0,0 0 0 0,1 0 0 0,-3 0 0 0,1 0 144 16,1 0 16-16,0 1 0 15,-1 1 0-15,1-1 0 16,-4-1-160-16,2 3 0 0,0-6 0 0,-9 3 0 16,12 0 0-16,-4 0 0 0,2-1 0 0,-1-2 0 15,3-1 0-15,-1 1 0 0,-2-1 0 0,0-2 0 16,1 2 0-16,1-4 160 0,-2 1-160 0,-2 0 160 0,5-3 160 0,-5-1 16 15,0 0 16-15,-2-1 0 0,2 0-224 0,-1 1-128 16,1-5 160-16,-3 2-160 0,3-4 0 0,-3 2 0 16,3-5 0-16,-4 0 0 0,-2-4 0 0,2 2 0 15,-3-2-128-15,0 0 128 0,0 0 0 0,-3 0 144 0,6 1 16 16,-7 2 0-16,1-3-160 0,-4 4 0 16,3-4 0-16,-6 3 0 0,2-3 0 0,-3 1 0 15,1-1-160-15,-4 1 160 0,3-1 0 0,-6 3 0 0,2 1 0 0,-4 0 0 16,1 6 0-16,-1-4-176 0,1 6 176 0,-2-3-208 15,-1 2 32-15,3 0 16 0,-1 2 0 0,1-1 0 32,-2 2-3200-32,6 1-640 0</inkml:trace>
  <inkml:trace contextRef="#ctx0" brushRef="#br0" timeOffset="3179.7">15489 9013 9663 0,'0'0'864'0,"0"0"-688"0,0 0-176 0,0 0 0 16,0 0 4352-16,0 0 848 0,0 0 176 0,0 0 16 31,-10-7-4336-31,2 2-864 0,8 5-192 0,-7-7 0 16,0 1 0-16,7 6-144 0,-7-11 144 0,7 11-160 16,-7-8 160-16,7 8-208 0,0 0 80 0,-4-9 128 0,-2-1 0 0,6 10 0 15,0 0 144-15,0 0-16 0,0 0 384 0,-4-7 96 16,4 7 16-16,0 0 0 0,-7-8-128 0,7 8-32 15,0 0 0-15,-4-7 0 0,4 7-160 0,-7-10-48 16,7 10 0-16,-5-8 0 0,-1-3-64 0,3 4 0 0,-1-4-16 0,-3 1 0 16,1 0-176-16,0-1 0 0,-1 0 144 0,0 1-144 15,1 2 0-15,-4-5 0 0,1 1 0 0,2 1 0 16,-5 1 0-16,1-1 0 0,2 0 0 0,-3 1 0 0,1-1 0 0,-3-1 0 16,1 4 0-16,1 3 0 0,-1-7 0 0,-1 4 0 15,3 1 0-15,1 2 0 0,-1 2 0 0,4-1 0 16,-3-3 0-16,2 2 0 15,-2 3 0-15,2-5 0 0,1 2 0 0,-3 0 0 16,-1-1 208-16,1 1-16 0,2 1-16 0,8 4 0 16,-10-7-176-16,10 7 0 0,-10-3 0 0,10 3 0 15,-8-2 0-15,8 2 0 0,0 0 0 0,-11 0 0 16,11 0 0-16,0 0 0 0,0 0 0 0,-13 5 0 16,13-5 0-16,-8 7 0 0,8-7 0 0,-7 7 0 15,7-7 0-15,0 0-176 0,-11 8 48 0,11-8 0 16,0 0 128-16,-11 7 176 0,11-7-48 0,-14 7 0 0,3 0-128 0,11-7 0 15,-13 7-160-15,2 0 160 0,11-7-176 0,-11 9 176 16,11-9-192-16,-7 12 192 0,7-12-144 0,-10 11 144 16,10-11 0-16,-8 14-144 0,-2-3 144 0,1-1 0 15,9-10 0-15,-11 12 0 0,4 1 0 0,-2-1 0 0,-3 1 0 0,5-2 0 16,7-11 0-16,-11 14 0 0,2 0 0 0,-1-3 0 16,1 3 0-16,2-3 128 15,-2 3-128-15,0-3 176 0,2 0-176 0,0 0 0 0,7-11-192 16,-4 14 192-16,-1 0 0 0,3 0 0 0,2 0 0 0,0 0 192 15,0-1-192-15,0 1 0 0,7 0 0 0,-3-2 0 16,-1 3 0-16,4-1 0 0,-3 0 0 0,1 2 0 16,-1 0-160-16,-2-3 160 15,3-1 0-15,0 0-144 0,-3 2-96 0,3-1-16 16,-1-1 0-16,-2-3 0 0,1 4 32 0,1-2 0 16,-4-11 0-16,5 13 0 0,2-2 224 0,-3-3 0 15,1 2 0-15,0 0 0 0,-5-10 288 0,9 8-48 0,-5 2-16 0,1-3 0 16,-5-7-224-16,7 11 176 0,-2-1-176 0,2 1 160 15,-7-11-32-15,4 11 0 0,0-1 0 0,1 1 0 16,-5-11-128-16,5 8 0 0,-5-8 0 0,7 10 0 0,0-3 0 16,-7-7 0-16,7 7 0 0,0 0 0 0,1 0 0 0,-1-2 0 15,0 1 0-15,0 1 0 0,0 0 336 0,0 0 48 16,-7-7 0-16,11 8 0 0,-1-1 144 0,-2 3 48 0,2-4 0 0,-3 2 0 16,0 0-416-16,0 3-160 0,1 1 128 0,2 0-128 15,-3-4 0-15,0 2 0 0,1-3 0 0,2 0 0 31,-2 2-224-31,3-3 80 0,2 1 16 0,-2 0 0 0,3 0 128 0,0-4 176 16,4-6-48-16,0 3 0 0,0-2 32 0,0 0 0 16,1 2 0-16,-3-3 0 0,-2 1 240 0,0-3 48 15,2 1 16-15,-7-1 0 0,4-4-176 0,-3 2-32 0,-2-2-16 0,-1 0 0 16,-2-2-240-16,0 1 0 16,2 1 0-16,-3-3 0 0,-1-1 0 0,-1 0 0 15,3-5 0-15,-4 1 0 0,2-1 224 0,-3 0 48 0,3-6 16 0,1 2 0 16,-1 0 48-16,-2-2 16 0,2-1 0 0,-1 0 0 15,0-6 32-15,1 2 0 0,-2 0 0 0,-1-2 0 16,0-1-144-16,-1 0-32 16,-4-2 0-16,0 5 0 0,1 1-208 0,-7 3 0 0,1-3-192 0,-1 3 192 15,-3 0-256-15,0 3 64 0,-2 1 16 0,0 1 0 16,-4 2-1952 0,1 3-400-16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7:48:22.19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9723 3553 18015 0,'0'0'800'0,"0"0"160"0,0 0-768 0,0 0-192 0,0 0 0 0,-11-5 0 0,0 3 1760 0,-3-4 304 16,0-1 64-16,0 1 16 16,-1 1-416-16,1-1-64 0,0-1-32 0,0 3 0 15,0-4-352-15,-2 5-80 16,0-4-16-16,0 7 0 0,2 0-288 0,-4 0-48 0,0 3-16 0,1 2 0 15,2 1-384-15,1 2-96 0,-4 2-16 0,0 0 0 16,1 5-144-16,-1-1-48 0,-4 0 0 0,5 4 0 0,2 2-16 0,-2-1-128 16,-1 2 192-16,-3 1-64 0,3-1 416 0,-3 2 80 15,3-1 16-15,1 2 0 16,5 1-272-16,-2-4-48 0,4 4-16 0,3 1 0 16,3 2-160-16,4 3-16 0,2-2-128 0,5 3 192 15,5 3 128-15,2 4 0 0,8 5 16 0,2 5 0 0,2 4-336 0,2-1 0 16,0 1 0-16,1 0 0 0,-1 0 0 0,-2-3 0 15,-5-3 128-15,-3-1-128 16,-4-3-144-16,3-1-112 0,-4-7 0 0,-1-3-16 16,-3-5-1952-16,0-2-384 0,-4-2-80 0</inkml:trace>
  <inkml:trace contextRef="#ctx0" brushRef="#br0" timeOffset="1053.99">18572 3534 12383 0,'0'0'544'0,"0"0"112"0,7 3-528 0,-7-3-128 0,0 0 0 0,0 0 0 15,0 0 1040-15,0 0 176 0,0 0 48 0,0 0 0 16,-11 3-1072-16,-1-3-192 0,12 0 0 0,-9 0 0 15,9 0 0-15,0 0 0 0,-11-3 192 0,11 3-48 16,0 0 1328-16,0 0 256 0,0 0 48 0,0 0 16 16,0 0-304-16,0 0-48 0,0 0-16 0,0 0 0 15,0 0-1040-15,0 0-224 16,1 10-32-16,9 1-128 0,1 0 256 0,6 0-48 16,5-1-16-16,-1-3 0 0,0 1 144 0,4 2 32 15,0-1 0-15,3 0 0 0,2 3 576 0,-1-3 112 0,-1 4 32 0,1 1 0 16,3 2-320-16,3 5-64 0,-3-2-16 0,0 6 0 15,4 0-96-15,3 7-16 0,-2 0 0 0,0 7 0 0,1 3-432 0,-5 8-144 16,-2 7 0-16,-3 4 0 0,-4 8 0 16,-9 0 0-16,-1 0 0 0,-7 2 0 0,-7-3-256 0,-3 0 0 15,-5-1 0-15,-6 0 0 0,-7 1 256 0,-4-6 0 16,-7-5 0-16,-12-1 0 16,-2-6-416-16,-1-7-96 0,8-4 0 0,-7-10-16 15,0-5-1728-15,-3-6-352 0</inkml:trace>
  <inkml:trace contextRef="#ctx0" brushRef="#br0" timeOffset="2088">13336 3256 18479 0,'0'0'1648'16,"0"0"-1328"-16,0 0-320 0,0 0 0 0,0 0 1152 0,-7 11 176 16,0 3 16-16,0-3 16 0,-1 3-1216 15,1 0-144-15,-3 0-224 0,-1 1 48 0,0 2 176 0,-2-3 0 16,2 1 128-16,0 2-128 0,-6-3 0 0,2 1 0 15,-2-1 0-15,-2-3-192 0,-2 4 192 0,-1 1-160 16,1-1 160-16,-3 3-160 0,3 0 160 0,-1 0 0 0,-3 1 0 0,2 0 0 16,3 3 0-16,1 2-128 0,3 3 128 0,5 3-128 31,-1 6 128-31,7 8 0 0,3 4 0 0,4 8 0 0,8 7 0 0,3 1-128 16,6-4 128-16,3 1-128 0,2 3 128 0,1 1 0 15,-4 1 0-15,0 0 0 0,-2-2 0 0,-2-1-192 0,-2-1 192 0,-2 1-192 16,-2-3 192-16,0 1 0 0,-1-1 0 0,-2-1 0 0,2-3-208 0,-3-5-16 31</inkml:trace>
  <inkml:trace contextRef="#ctx0" brushRef="#br0" timeOffset="3437.6">18861 3040 17903 0,'0'0'784'0,"7"12"176"0,4 2-768 0,-1 0-192 15,-3 1 0-15,1-1 0 0,-1 0 0 0,0-3 0 0,3-1 0 16,-2-1 0-16,-1 0 128 0,0-2-128 15,3 2 176-15,-10-9-176 0,11 9 448 0,0-4-32 16,-1-1 0-16,1 0 0 0,0-1 352 0,3-1 64 0,2-2 0 16,0 3 16-16,2 1 736 0,3-2 144 15,4 3 16-15,3 0 16 0,2 2-800 0,2 0-144 0,-3 0-48 0,2 4 0 16,-2-3-160-16,-1 5-32 16,-3-2-16-16,-7 0 0 0,0 6-272 0,0 1-48 15,0 1-16-15,0 1 0 0,1-1-32 0,-3 5-16 0,0 4 0 16,-2 8 0-16,-1 6-176 0,1 8-256 15,-2 7 64-15,-1 7 16 0,-2 5 176 0,1 4 0 0,-3 7-144 0,0 2 144 16,2 6 0-16,-3 0 0 0,1 0 0 0,0-3 0 16,0-3-144-16,-2-3 144 0,2-3-192 0,0-4 192 15,-1-2 0-15,1-1 0 0,0 0 0 0,-5-5 0 16,1 0 0-16,-3-4 128 0,0-3 0 0,-3-3 16 0,-1 1-144 0,-6-2 160 16,-3-5-160-16,-8 3 160 15,-4 2-480-15,-7-3-80 0,0 3-32 0,-7-2-9680 16,-4-2-1952-16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3-22T18:02:39.043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13840 10442 9663 0,'11'18'432'0,"-6"-7"80"0,-1 3-512 0,-4-3 0 0,0 0 0 0,0 2 0 0,-2-2 5536 0,-2 0 992 15,-6-4 208-15,-1 1 48 0,-1 2-5136 0,-3-3-1024 16,-4 0-208-16,-4 0-32 0,-6-3-384 0,-2-1 0 0,-2-2-160 0,-5-1 160 31,2-1 0-31,-3-2 192 0,0 0 0 0,3 2 0 16,4 1 272-16,0-3 48 0,2 2 16 0,-2 0 0 0,0-1-16 0,0-2-16 16,0 1 0-16,0-2 0 0,-7-1-336 0,-3 0-160 15,2-2 160-15,-6-2-160 0,0-1 240 0,2 0-48 0,0-6-16 16,3-1 0-16,2 0-176 0,-1-4 0 0,-2-5 144 0,3 1-144 0,0-2 0 0,-3-1 0 31,2-1 0-31,-2 0 0 0,4-2 0 0,4-5 0 0,-3-2 0 16,5-4 0-16,2-3 0 0,0-4 0 0,5-3 0 0,4-4 0 15,0-3 144-15,6 1-144 0,4 1 192 0,4-6-192 16,1-7 0-16,5-5 0 0,2-2 0 0,5-1 0 16,1-3 0-16,8 0 0 0,8 1 0 0,3 1 0 0,5 2 224 0,6-4 32 15,7 0 16-15,2 4 0 16,4 4 176-16,0 6 16 0,0 1 16 0,0 5 0 0,-1 5-144 15,1 7-16-15,0 7-16 0,10 8 0 0,9 3-32 16,-2 10 0-16,-3 8 0 0,-3 4 0 0,-4 10 16 0,-4 7 0 16,-7 7 0-16,-5 0 0 0,2 4 64 0,-1 0 16 15,-3-1 0-15,-3 1 0 0,-1 1-368 0,-7-1 0 0,-3 2 0 0,-7-2 0 32,-7-4 0-32,-1 0 0 0,-3-2 0 0,-7-12 0 0,0 0 0 0,0 0 0 0,0 0 0 0,0 0 0 15,-7 10 0-15,7-10 0 0,-14 7 0 0,1-5 0 16,2-4-128-16,3-1 0 0,-3-1 0 0,4-3 0 31,-3 3 128-31,2-3 0 0,-1 2 0 0,4-1 0 0,5 6 0 0,-6-7 0 16,6 7 0-16,0 0 0 0,-1-7 0 0,1 7 0 0,0 0 160 0,-3-7-160 15,3 7 192-15,0 0-64 16,0 0-128-16,0 0 192 16,0 0-32-16,0 0-16 0,7-7 0 0,-7 7 0 0,0 0-144 0,4-7 0 15,-4 7 0-15,0 0 0 0,7-4 0 0,-7 4 0 16,0 0 0-16,0 0 0 0,7-3 128 0,-7 3-128 15,0 0 0-15,0 0 128 0,7-4-128 0,-7 4 0 16,0 0 0-16,0 0 0 0,0 0 0 0,0 0 0 16,0 0 0-16,0 0 0 0,7-3 0 0,-7 3 0 0,0 0 0 0,0 0 0 0,0 0 0 15,0 0-144 1,0 0 144-16,0 0 0 0,0 0 0 0,0 0 0 16,0 0 0-16,0 0 0 0,0 0 0 0,0 0 0 0,0 0 0 0,0 0 0 15,0 0 0-15,0 0 0 0,0 0 0 0,0 0 0 16,0 0 0-16,0 0 0 0,-10 4 0 0,10-4-160 15,-11 3 160-15,3-3 0 0,8 0 0 0,-7-3 0 16,-4 2 0-16,11 1 0 0,-10 0-160 0,0-3 160 16,-1 0-176-16,2 3 176 0,0-1-160 0,9 1 160 0,-14 0 0 0,0 0-144 15,0-4 144-15,1 4 0 0,-1-2 0 0,-4 1-160 16,2-2 160-16,-3 2 0 0,-4-5-192 0,0 2 64 0,-4-3 128 0,0-1-208 16,-1-2 32-16,-1-1 16 15,-6-2 0-15,-4-2 0 0,-4-3 160 0,0-4-208 16,-3 1 80-16,2-4 128 0,3-2 0 0,0 1 0 15,2-5 0-15,0 4 0 0,0-3 0 0,0 1-192 16,1-1 64-16,1 0 128 0,-2-4 0 0,0 2 0 0,4-4 0 0,3 1 192 16,2-1-192-16,3-2 0 0,-1-2 0 0,5-2 0 15,1-1 192-15,5 1-32 16,2 1-16-16,1 0 0 0,4-3 16 0,1-3 0 0,3-6 0 16,-1-3 0-16,4-1-160 0,-1-1 0 0,4-6 144 0,0-1-144 0,0-1 128 15,0-3-128-15,7-2 128 0,1 0-128 0,4-4 192 0,0 0-16 16,3 1-16-16,2 0 0 0,1 6-32 0,5 3 0 15,7 4 0 1,2 4 0-16,5 0 320 0,2 5 48 0,4 5 16 0,-1 1 0 0,2 5-64 0,1 9 0 16,-5 7 0-16,2 7 0 0,5 8-192 0,6 1-32 15,7 5-16-15,2 4 0 16,-1 2-208-16,-4 5 0 0,-4 4 0 0,-4 3-160 16,-6 2 160-16,-2 2 0 0,-2 0 0 0,-4 0-128 15,-6 2 128-15,-1-2 0 0,-7-3 160 0,-3 2-160 16,-3-3 160-16,-5-2-160 15,-3 1 160-15,-7-13-160 0,0 0 0 0,0 0 0 0,0 11 0 16,0-11 0-16,-7 11 0 0,7-11-288 0,-14 6 64 0,3-2 16 16,-3-3-176-16,3-2-16 0,1-2-16 0,1 2 0 0,9 1 256 0,-11-3 160 15,11 3-192-15,-9-4 192 0,9 4 0 0,0 0 0 16,-7-6 160-16,7 6-32 16,-7-4-128-16,7 4 0 0,-3-10 0 0,3 10 0 15,-2-8 0-15,2 8 0 0,0-10 128 0,0 10-128 0,2-8 160 0,-2 8-32 16,1-10-128-16,-1 10 192 0,4-7-192 0,-4 7 0 15,0 0 0-15,5-4 0 16,-5 4 192-16,7-4-48 0,-7 4-16 0,0 0 0 0,0 0-128 0,9-3 192 16,-9 3-192-16,0 0 192 0,0 0-192 0,11 3 0 15,-11-3 0-15,0 0 0 0,0 0 128 0,0 0-128 16,0 0 0-16,0 0 128 16,0 0-128-16,0 0-176 0,0 0 48 0,0 0 0 15,0 0 128-15,0 0 0 0,0 0-144 0,-11-3 144 16,2 3-256-16,-3-3 0 0,-2 2 16 0,1 1 0 0,1 0 112 0,-2 1 128 0,-2-1-208 0,0 3 80 15,0 0 128-15,-2 1 0 16,2-3-144-16,-2 5 144 0,0-3 0 0,-2 2 0 0,-2 5 0 0,-3 0 0 0,0 2 0 0,-4 2-192 16,-2 3 64-16,-2 2 128 0,-2 2-160 0,-2 3 160 31,3-2 0-31,-1 2-144 0,1 1 144 0,-3 0 0 0,3 0 0 16,-2 4-128-16,4 2 128 0,-3 5 0 15,-1 5 0-15,-2 3 0 0,2 1 0 0,4 4-128 0,0 1 128 0,4 3-192 16,1-3 192-16,7 0-192 0,1-2 192 0,5 5-192 0,5 2 192 0,2 4 128 15,5 1-128-15,2 3 176 0,2 1-176 0,1-2 0 16,1-2 0-16,3 0 0 0,0-5 0 0,2-2 240 16,3-3-64-16,-3-2-16 0,4-4-160 0,-1-5 128 15,1-7-128-15,-1-3 128 16,2-1 112-16,2-3 16 0,-2-4 0 0,0-3 0 0,4-4 80 16,-3 0 32-16,3-3 0 0,-1 0 0 0,0-2-64 0,2-1-16 15,5-1 0-15,-5 1 0 0,1-1-80 0,2-3-16 16,-1 1 0-16,0 0 0 0,-3 2-192 0,4-3 128 15,2 0-128-15,-2 1 0 0,-1-3 0 0,-2 3 0 16,-1-3 0-16,-2 1 0 16,4 1 0-16,-2-1 0 0,-1-3 0 0,-2 0 0 0,-1 0 0 0,-1-3-160 0,-1 3 160 0,-2 0-128 15,0 0 128-15,-10 0 0 0,7-4 0 0,-7 4-128 32,0 0 128-32,0 0-208 0,11 0 80 0,-11 0 128 15,0 0-192-15,0 0 192 0,0 0-160 0,0 0 160 0,0 0-176 0,0 0 176 0,7 0-192 0,-7 0 192 16,0 0 0-16,0 0 0 0,0 0 0 0,0 0 0 15,0 0-192-15,1 11 192 16,-1-11-192-16,0 0 192 0,3 10 0 0,-3-10 0 0,3 11 0 0,-3-11 0 16,0 0 0-16,1 11 0 0,-1-11 0 0,0 0 0 15,3 9 0-15,-3-9 0 0,0 0-128 0,0 0 128 0,4 8 0 0,3 1 0 16,-3-5 0-16,-4-4 0 0,0 0 0 0,7 5 176 16,3-1-48-16,-3-1-128 0,-7-3 0 0,7 4 0 15,-7-4 0-15,7 5 0 16,-7-5 0-16,7 4 0 0,-7-4 0 0,7 5 0 15,-7-5 0-15,0 0 0 16,0 0 0-16,0 0 0 0,0 0 0 0,0 0 0 16,0 0-176-16,0 0 176 0,0 0-160 0,-3 12 160 0,3-12-128 0,-11 13 128 0,-3-1-256 0,0-1 16 15,-3 3 16-15,-2 0 0 0,-6 4 32 0,-3 3 16 16,-7 0 0-16,-1 4 0 0,4-3-48 16,-5 6-16-16,0 1 0 0,-1 6 0 15,3-3-48-15,-4 1-16 0,3 2 0 0,-6 0 0 16,-1 1 144-16,0 1 32 0,-2 0 0 0,2 4 0 15,2 2 128-15,2 3-160 0,5 4 160 0,1-1-160 16,4-2 160-16,1 6 0 0,6 0 0 0,4-1 0 0,1-4 0 0,3 3 144 0,3 2-16 16,1 0-128-16,2 4 0 0,2-3 0 0,5 2 0 0,1 1 0 31,1 3 0-31,5-6 0 0,1-8 0 0,0-1 0 0,4-3 144 0,3-1-144 16,1-3 0-16,3 0 144 0,1-2 112 0,0-1 0 15,1-6 16-15,1-1 0 0,2-7-16 16,0 1 0-16,2-1 0 0,2-3 0 15,-1-4 80-15,-1 0 16 0,0-1 0 0,3-1 0 0,-2-5-128 0,-1 0-32 16,-1-3 0-16,1-1 0 0,0-3-192 0,-3 0 144 0,-2 0-144 0,-1-3 128 16,1-1-128-16,-5 1 0 15,2-4 0-15,-2 5 0 0,3 0 0 0,-1-2 0 0,-6 1 0 0,3 0 0 16,0 2 0-16,-3 0 0 0,1 1 0 0,1 1 0 16,1 0 0-16,0 4 0 15,-2-4 0-15,1 3 0 0,1 0 0 0,-1-1 0 16,-1 1 0-16,0 0 0 0,2 1 0 0,-6 0 0 0,3-1-176 0,2 1 176 15,-6-3 0-15,-2 1 0 0,2-1 0 0,-7-2 0 16,0 0 0-16,0 0 0 0,6 0 0 0,-6 0 0 16,0 0-160-16,0 0 0 0,0 0 0 0,0 0 0 0,0 0 0 15,0 0 0-15,0 0 0 0,0 0 0 0,0 0-48 0,0 0-16 16,0 0 0-16,0 0 0 0,0 0 224 0,-13-5-192 0,13 5 192 16,0 0-192-1,0 0 192-15,0 0 0 0,0 0-160 0,-12-4 160 16,12 4 0-16,0 0 0 0,0 0 0 0,0 0 0 0,0 0 0 0,0 0 0 15,0 0 192-15,0 0-64 0,0 0-128 0,0 0 0 16,0 0 0-16,0 0 0 16,0 0 0-16,0 0 0 0,0 0 0 0,0 0 0 15,0 0 0-15,0 0 0 0,0 0 0 0,0 0 128 0,0 0-128 0,0 0 0 16,0 0 0-16,0 0 0 0,0 0 0 0,0 0 128 16,0 0-128-16,0 0 128 15,0 0-128-15,1 7 0 0,-1-7 0 0,6 7-176 0,-2 1 176 16,-3 2 0-16,5-1 128 0,-5 0-128 0,5 0 0 0,-2 3 144 15,-1 1-144-15,1 4 0 0,-1-1 0 16,1 7 0-16,-3-1 0 0,1 9 0 0,2 5-128 0,-4 10 128 16,4 4-208-16,-1 7 80 0,1 10 128 0,-1-3 0 15,-2 4-144-15,6-4 144 0,3 1 0 0,-3 1 0 16,4 4 0-16,-3-3 128 0,2-3-128 0,1-2 0 0,-1-4 0 0,-2-4 128 16,2-3-128-16,0-5 128 0,5-6-128 0,-1 2 128 0,4 0-128 15,-1-2 192-15,3-1-192 0,0-3 192 0,1-1 64 0,4-3 32 16,3-7 0-16,9-1 0 0,2-2-80 0,4-1-16 15,7 0 0-15,3-3 0 0,0 0 0 0,-3-4 0 32,0-3 0-32,3-2 0 0,-1-4 16 0,6 0 0 0,11-1 0 0,3-4 0 0,5-3-208 0,-2-1 0 15,-4-5 128-15,2-3-128 0,-2-3 0 0,10-4 144 16,5-6-144-16,-1-4 128 16,-7-6-128-16,0-8 0 0,-7-3 0 0,2-4-176 0,-5-3 176 0,-1 3 0 15,0-3 0-15,-6 0-128 16,-1 0 128-16,-5-2 0 0,-9-2 0 0,-3 0 0 0,-1-3 0 0,-9 6-160 0,-2 2 160 15,-2 4-208-15,-4 3 208 16,-4 4-144-16,0-3 144 0,-3 3-128 0,-2 0 128 0,-5 3-208 0,-2 5 80 16,-4-1 128-16,0-1-192 0,-3 3 192 0,0 3-160 0,-4 1 160 15,0 0-256-15,-1 3 32 0,1 3 16 0,0 4 0 16,-1 0 64-16,-4 4 16 0,3 1 0 0,1 5 0 16,3 8-96-16,0 0-16 0,-6-10 0 0,6 10 0 31,0 0 240-31,0 0 0 0,0 0-160 0,0 0 160 0,0 0-192 0,0 0 16 0,0 0 16 0,0 0 0 15,0 0 160-15,0 0 128 0,0 0-128 0,0 0 176 16,0 0-176-16,0 0 128 0,5 13-128 0,-5-13 128 16,6 8-128-16,-6-8 0 0,0 0 144 0,0 0-144 0,7 10 0 15,-7-10 0 1,0 0 0-16,0 0 0 0,9 7 0 0,-9-7 0 16,0 0 0-16,0 0-128 0,9 4 128 0,-9-4 0 15,0 0 0-15,0 0 0 0,10 4 0 0,-10-4 0 16,0 0 0-16,0 0 0 0,0 0 0 0,0 0 0 15,9 6 0-15,-9-6 0 0,0 0 0 0,0 0-160 0,0 0 160 0,7 7-208 16,-7-7 208-16,0 0 0 0,0 0 0 0,7 8 0 16,-7-8 0-16,9 7 0 0,-2 0 0 0,-7-7 0 15,0 0 160-15,7 4-160 0,-7-4 128 0,0 0-128 16,7 6 0-16,-7-6 0 0,0 0 0 0,6 8 0 0,-6-8 0 0,0 0 0 0,7 11 0 0,-7-11 0 16,2 14-160-16,1 0 160 0,-3-14 0 0,0 11-144 31,-5 3 144-31,3 0 0 0,-1 0 0 0,1 1 0 0,-3 2 0 0,-1-3 0 15,-1 4 0-15,2 0 0 0,1 0 0 16,-3 3 0-16,2-1 0 0,1 3 0 0,1-2 0 16,1 2 0-16,0 0 0 0,2 2 0 0,0-2 0 0,0 2 0 0,4 0 0 0,-1 3 128 15,4 0-128-15,2 1 0 0,2 0 128 0,-1 6-128 16,1 4 208-16,-2 0-16 16,4 3-16-16,1 2 0 0,-2 2-32 0,4 3 0 0,5-4 0 15,-3-1 0 1,3 0-144-16,4-4 0 0,0 2 0 0,0 4 128 15,3 0 48-15,1-3 0 0,3 0 0 0,0-1 0 0,3-2-176 0,1 0 192 16,8-1-192-16,6-3 192 0,7-4 32 0,3-2 16 16,0-4 0-16,-3-4 0 0,-3-1-112 0,-1-4-128 0,0-2 176 0,4-8-176 15,2-6 0-15,5-2 0 16,6-6 0-16,-2-3 0 0,-1-5 0 0,-3-3 0 0,0-7 0 16,2-1 0-16,5-4 0 0,3-4 0 0,1 0 0 0,-2-8 0 15,-2-3 0-15,-2-1 0 0,0-4 0 0,-1-2 0 16,-1 2 0-16,0 3 0 15,1-3 0-15,-7-2 0 0,-1-4 0 0,-2-4 0 0,-5-8 0 0,-7-3 0 16,-3-7 0-16,-3 4 0 0,-2 7-144 0,-6 6 144 0,-3 2-224 0,-7 6 32 16,-3 7 16-16,-7 3 0 0,-1 4-16 0,-2 3 0 31,0 4 0-31,-2 5 0 0,-4 8 192 0,1 1-192 0,-1 4 192 0,-1 3-192 16,-2 11-16-16,0 0-16 0,0 0 0 0,0 0 0 15,0 0 48-15,0 0 16 0,0 0 0 0,0 0 0 16,0 0-80-16,0 0-16 0,-9 0 0 0,9 0 0 0,-10 4 256 0,10-4 0 15,-9 4-160-15,9-4 160 0,0 0 0 0,-9 7-176 16,9-7 176-16,0 0-128 0,0 0 128 0,-4 8 0 16,4-8 0-16,0 0 0 0,0 13 0 0,0-13 224 0,0 0-32 0,6 11 0 15,-6-11-64-15,0 0-128 16,0 0 176-16,9 4-176 0,-9-4 144 0,0 0-144 16,10 4 0-16,-10-4 144 0,0 0-144 0,0 0-144 15,11 2 144-15,-11-2-208 16,0 0 208-16,0 0 0 0,0 0 0 0,0 0 160 0,0 0-160 15,0 0 0-15,0 0 0 0,0 0 0 0,0 0 0 0,0 0 0 16,0 0 0-16,0 0 0 0,0 0 0 0,0 0 0 16,11-2 0-16,-11 2 0 0,10 3 0 0,-10-3 0 15,11 4 0-15,1 2 0 0,-5 1 0 0,-1 1 0 0,1 2 144 16,0 1-144-16,0 0 0 0,0 0 144 0,0-1-144 0,0-1 0 16,2-1 0-16,-2 3 0 0,0 0 0 15,0 3 0-15,1-3 0 0,2 3 0 0,-1 2 0 0,3 0 0 16,-1 2 192-16,3-1 0 15,1 1-16-15,2 0 0 0,-3 2-176 0,4 1 192 0,3 0-192 0,1 2 192 16,-1 4-48-16,4 2 0 0,0 5 0 0,3 2 0 16,4 0-144-16,4 3 0 0,8 0 0 0,2 0 0 15,4 3 0-15,3 1 0 16,4 0 0-16,-7-2 0 0,-1-2 0 0,1 3 0 16,0-3 0-16,5 2 128 0,7 3-128 0,7 0 0 0,3 1 144 0,-1 1-144 15,-1 1 208-15,-6-1-16 0,0 2-16 0,4 0 0 16,8-2 16-16,2-2 0 0,1-3 0 0,-5 0 0 0,-3 1-192 0,-7-5 192 15,-5 1-192-15,-1-5 192 0,1-5-192 0,4-5 128 16,5-7-128-16,-4-5 128 0,0-5-128 0,-7-7 0 0,-6-8 0 16,-1-7 0-16,0-7-192 0,3-6 16 0,0-13 16 0,0 0 0 31,4-2 16-31,-3-5 0 0,-1-1 0 0,-5-3 0 16,-6-2 144-16,-2-2-192 0,-2 0 192 0,-5 4-192 0,-2 0 192 15,-6 7-160-15,-3 7 160 0,-1 6-160 0,0 1 160 0,-6 7 0 16,-1 4 0-16,-4 3 0 0,1 0 0 0,-8-1-128 15,-2 3 128-15,-2-2-128 0,-2-1-176 0,-7-1-16 16,2-3-16-16,-6 0 0 16,0-3-144-16,-4 1-32 0,-3-3 0 15,3 2 0-15,0 0 288 0,0-1 48 0,1 2 16 0,2 0 0 0,1 1 160 0,0 5-192 0,10 2 192 0,-3 0-192 16,4 2 192-16,2 4 128 0,1 1-128 0,0 10 176 16,0 0-176-16,0 0 160 15,0-8-160-15,0 8 160 0,7-3 64 0,1 3 16 16,3 3 0-16,2 1 0 0,-2 3 0 0,0 0 0 0,0 4 0 0,-1 3 0 15,1 1-240-15,-1 2 144 0,1 1-144 0,-4-1 128 16,4 1-128-16,0 1 0 0,-1 1 0 0,1 2 0 16,-4-1 0-16,0-1 0 15,0-1 0-15,-3 2-176 0,0 1 176 0,-1 3 0 16,-1 3 128-16,-4-1-128 0,-1 3 0 0,-1 4 0 0,0 1-192 0,-6 1 64 16,0 6 128-16,-2 8 0 0,-1 4-144 0,-5 5 144 0,-3 2 0 0,-4-1 0 15,0 3-144-15,-4-1 144 0,-6-4-176 0,-5 2 32 16,-9 1 0-16,-6 0 0 15,-9 3-112-15,0-4-32 0,-3-7 0 0,-1-7 0 16,0-7-48-16,-10-5-16 0,-7-6 0 0,-2-10 0 16,2-9 16-16,3-3 0 0,0-7 0 0,-1-6 0 0,-2-5 128 0,0-6 16 15,0-3 16-15,6-2 0 0,3-8 48 16,5-2 0-16,4-5 0 0,3-4 0 16,-4-8 128-16,0 0-128 0,8-2 128 0,7 1-128 15,3-6 128-15,6-3 0 0,5-4 0 0,5-9 128 0,1-5-128 16,4 4 0-16,4 0 0 0,4 9-128 0,3-2 128 0,7 6 224 0,5 3-48 0,2 1-16 15,1 0-16-15,3 4 0 0,3 3 0 0,4 7 0 16,4 8 112 0,3 4 0-16,0 8 16 0,0 3 0 0,4 5 192 0,-4 1 48 15,0 4 0-15,1 3 0 0,2 0-32 16,-1 2 0-16,-3-1 0 0,1 2 0 0,0 0-336 0,-14 4-144 0,13-5 128 0,-1 4-128 16,-12 1 0-16,14-1 0 15,-2 1-192-15,-12 0 192 0,11 0-160 0,-11 0 160 16,0 0 0-16,14 1-144 0,-3 0 144 0,-11-1 0 0,10 5 0 0,1 2 0 15,0-3 0-15,-11-4-160 0,10 3 160 0,-2 1-208 0,-1-3 208 16,3 2 0-16,-10-3 0 0,8 3 0 0,-1-3 0 0,-7 0 0 16,10 2 0-16,-10-2 0 0,0 0 0 0,7 2 0 15,-7-2 0-15,0 0 0 0,0 0 0 0,7 0 0 16,-7 0 0-16,0 0 0 0,0 0 0 0,0 0-192 31,0 0 16-31,0 0 16 0,5-3 160 0,-5 3 0 0,10-4 128 0,-3 0-128 16,-3 0 0-16,3-3 0 0,3 1 0 0,-2-1-128 15,2-1 128-15,1 1 128 0,3-3-128 0,0 2 176 16,0-4-176-16,0-2 192 0,1 1-192 0,2-6 192 16,3 1-192-16,-1-7 0 0,-1-3 0 0,2-2 0 15,-1-4 0-15,1-5 0 0,1-4 0 0,-3-6 0 16,3-1 0-16,-5 3 0 0,3-2 0 0,-1 2 0 16,0-4-160-16,-3 3 160 0,-2-3 0 0,-2 1-144 15,-3 0 144-15,-1-2 0 0,0 1 0 0,-4 5-128 0,-3-1-16 0,-4 5 0 16,1 3 0-16,-4 2 0 15,-1 3 144-15,-2-3-128 0,-1 1 128 0,-2 1-128 16,-2-2 128-16,-3 3-128 0,-3-2 128 0,-4 1-128 0,-3-5 128 0,-6 1-160 0,-5 0 160 0,-7 0-160 31,-2 1 160-31,-11 2 0 0,-8 0 0 0,-1-2-128 16,4 0-16-16,-3-4 0 0,3 1 0 0,-1 0 0 0,0-1 144 0,-2 3-208 0,-1 0 80 0,4 6 128 16,6 1-144-16,5 4 144 0,10 1 0 0,6 8 0 15,7 4 0-15,5 4 0 0,7 1 160 0,4 6-32 16,14 4 32-16,0 0 16 15,0 0 0-15,0 0 0 0,0 0 288 0,10 14 64 16,5-2 16-16,3 5 0 0,1-2 64 0,1 2 16 0,1 0 0 0,0 1 0 16,2-4-432-16,-3 1-192 0,3 0 160 0,-2-1-160 15,0-3 0-15,-3 2 0 0,-2-5 0 0,0 2 0 16,-1-3 0-16,-1 0 0 0,0 0 0 0,0-3 0 0,-4 0 0 0,-3 0 0 16,1-1 0-16,-1 0 0 15,-7-3 0-15,7 0-128 0,-7 0 128 0,7 1-208 16,-7-1 208-16,7 0-176 0,0-1 176 0,-7 1-160 0,7 0 160 0,1-3 0 15,-8 3 0-15,10-4 0 0,-3-1 0 0,0-1 0 16,-3-1 0-16,3 0-128 0,-3 0 128 0,0 0 0 0,-1-3 0 0,0 2 0 16,1-3-176-16,0 1 176 0,2-1-208 0,0 0 80 15,0-3 128-15,4 0 0 16,0 0 0-16,-3-3 0 0,4 2 0 0,3-2 0 0,1 0 0 0,-1 1 128 16,2-2-128-16,3-3 0 0,1 0 0 15,5-2 128 1,0-2 0-16,6 0 0 0,5-7 0 0,3 0 0 0,0-3-128 0,1-1 0 0,5-3 0 15,-6-4 0-15,-3-2 0 0,0-2 0 0,2-3 0 0,-2 0 0 16,-4-2 0-16,0 0 0 16,-2 2 0-16,2-7 0 0,-4-3 0 0,-3-8 0 15,-4-6-176-15,-3-4 176 0,-4 0-208 0,-3 1 48 16,-4 3 16-16,-3-4 0 0,-8 0 144 0,-3 0-208 16,-7-1 80-16,-4 4 128 0,-6 5 0 0,-2 0 0 15,-2 3 0-15,-9-4 0 0,0 3-240 0,-4 4 80 0,-5-3 16 16,-7 10 0-16,-5 2 0 0,-5 9 0 0,2 10 0 0,4 4 0 15,1 4 0-15,2 3 0 16,5 6 0-16,1 2 0 0,5 4 144 0,-3 2 0 16,0 1 0-16,0 5-128 0,3 2 128 0,0-3 0 0,4 5 0 0,7-2 0 0,2 2 0 0,2 1 0 15,8 0 0 1,1 0 0-16,1 0 0 0,4 0 0 0,0 0 0 0,3 1 0 16,11-1 192-16,-9 3-48 0,9-3 0 0,0 0 0 15,0 0 0-15,0 0 0 0,0 0 0 0,0 0 0 16,0 0-144-16,0 0 160 15,0 0-160-15,0 0 160 0,0 0 32 0,0 0 0 0,0 0 0 0,16-4 0 16,-5 1-32-16,3-1 0 0,0 0 0 0,0 1 0 16,-3-3-16-16,3 5 0 0,2-3 0 0,-2 1 0 0,1-1-144 0,2 1 0 15,-3-1 0-15,1 1 128 0,2 0-128 0,-3 2 0 16,1-3 0-16,2 1 0 0,-2-1 0 0,-1 1 0 16,0-1 0-16,0 1 0 0,0 0 0 0,1 2 0 15,-1-3 128-15,0 1-128 0,-3 0 0 0,0 3 160 0,3 0-160 0,0 3 160 16,-3-2-160-16,0 2 0 0,2 1 0 0,-2 2 128 15,0-2-128-15,0-1 0 0,-11-3 0 0,14 5 0 16,-4 1 0 0,1 1 0-16,0 0 0 0,1-2 0 0,-1 1 0 0,3 2 0 15,2 2 128-15,3 1-128 16,6 0 128-16,3 2-128 0,1 0 128 0,6 3-128 0,1 2 160 0,6 3-160 0,2 0 192 0,2 1-192 16,3 4 176-16,1 1-176 0,3-1 160 0,4 1-160 15,5 3 144-15,2-2-144 0,10-3 128 0,-3 0-128 16,-1 0 240-16,3-4-48 15,1-3 0-15,2 0 0 0,2-1-192 0,4 1 176 0,0-6-176 0,0 1 160 16,-4-6-160-16,-2-2 128 0,-2-2-128 0,5-4 128 16,2-2-128-16,-2-7 160 0,-1-2-160 15,-6-5 160-15,-7-4-160 0,-2-1 0 0,-3-2 0 0,-2-5 0 16,4-7 0-16,-4-3 0 0,-3-5-176 0,-8-2 176 16,-5-2-256-16,-10-5 48 0,-11-3 0 0,-7-4 0 15,-6-4-176-15,-4 0-48 16,-2 0 0-16,-5 4 0 0,-4 9-144 0,-4 8-16 0,-6 11-16 0,2 7-14912 15,-3 7-2976 1</inkml:trace>
  <inkml:trace contextRef="#ctx0" brushRef="#br1" timeOffset="9559.32">14488 10287 10991 0,'0'0'976'0,"0"0"-784"15,0 0-192-15,0 0 0 0,0 0 2928 0,0 0 528 0,0 0 128 0,0 0 0 16,0 0-2704-16,0 0-560 0,0 0-96 0,0 0-32 15,0 0-192-15,0 0 0 0,0-8 0 0,3-3 0 16,-3 1 272-16,0 10 112 0,0-9 32 0,0 9 0 16,0-12 592-16,0 12 112 0,0-8 32 0,0 8 0 15,0 0 256-15,0 0 64 0,0 0 16 0,0 0 0 0,0 0-144 16,-7 8-16-16,4 4-16 0,-4 2 0 0,3 4-720 0,0 5-144 16,-3 5-16-16,0-2-16 0,1 5-256 15,-1-2-160-15,1 6 192 0,1-3-192 0,1 0 128 0,0 0-128 0,-3 2 0 0,2-1 0 16,3-1 0-16,-3 0 0 0,5 0 0 0,0 2 0 15,2-5 176-15,1 2-176 0,1 1 160 0,3 0-160 16,0 1 272-16,2 2-32 0,0 0-16 0,2 1 0 16,3-3 64-16,3 5 16 0,-2-2 0 0,9 6 0 31,5 3-304-31,6 1 128 0,8 0-128 0,4 3 0 16,2-4 160-16,-1 1-160 0,5 2 128 0,-5-5-128 15,-3 0 272-15,0-5-16 0,-2-5-16 0,3-3 0 16,5-4 96-16,7-5 32 0,4-3 0 0,0-4 0 0,-2-6-64 0,-3-5-16 15,-4-6 0-15,-2-6 0 0,-2-4 96 0,1-1 32 16,3-4 0-16,7-6 0 0,1-8-96 0,4-3-32 0,-4-2 0 0,-1-5 0 16,-7-4-32-16,-3 3-16 0,0-5 0 0,-2 2 0 15,3 0 16-15,4-2 16 0,5 2 0 0,-8 3 0 16,3-2-64-16,-9 3-16 16,0-1 0-16,-7 1 0 0,-3 6 80 0,-7 1 16 15,1 6 0-15,-7-1 0 0,-2 4-96 0,-5 4 0 0,-2-2-16 0,-5 2 0 0,-2-1-176 16,-3 2 0-16,-2-4 0 0,-4 3 0 0,-2-2 0 15,-3 2 0-15,-2 1 0 0,-3 3 0 0,5-3-240 0,-4 3 32 16,-3 0 0-16,0 4 0 0,3 1 64 16,0 5 16-16,11 8 0 0,0 0 0 0,0 0 128 0,0 0 0 15,-10-4-144-15,10 4 144 0,0 0 0 0,0 0 0 16,0 0 128-16,0 0-128 16,0 0 208-16,3 8-32 0,1 3-16 0,-1 2 0 0,-3-13-160 0,4 11 0 15,-4-11 0-15,0 10 0 16,0-10 0-16,-4 11 0 0,4-11-144 0,0 0 144 15,-7 11 0-15,7-11-192 0,-7 9 192 0,7-9-160 0,0 0 160 0,0 0-128 0,-11 9 128 16,11-9-128-16,0 0 128 0,-10 9 0 0,10-9 0 0,-7 8 0 16,7-8 0-16,0 0 0 0,0 0 0 0,-9 11 0 15,9-11 0-15,0 0 0 0,-6 11 0 0,6-11 0 16,0 0 0-16,0 0 0 0,0 0 0 0,0 0 0 16,-3 11 0-16,3-11 0 0,0 0 0 0,0 12 0 15,0-12 0-15,3 11 128 0,-3-11-128 0,0 12 128 16,1-1-128-16,-1-11 0 0,3 9 0 0,0 1 0 15,-3-10 0-15,4 14 0 0,-3-5-128 0,2 2 128 16,-3-11 0-16,3 12 0 0,-3-12 0 0,4 13 0 16,-1-1 0-16,-3-3 0 0,0 3 0 0,0 1-128 15,0-1 128-15,0-1 0 16,0 3 0-16,0 0 0 0,1 0 0 0,2 1 0 16,0 6 0-16,-3 0 0 0,1-3 0 0,2 4 0 15,1 3 0-15,3 2-128 0,0-1 128 0,0 2 0 16,4-3-144-16,-1 3 144 0,-1 4 0 0,0 0 0 15,2 0 0-15,3-1 128 0,0 1-128 0,0 0 0 0,6 0 0 0,4 1-176 0,2 4 176 0,9-5 0 16,7 0 0-16,1 0 0 16,0 0 0-16,6 0 0 0,1 0 0 0,-4-5-128 15,1-2 128-15,-5-2 0 0,2-5 160 0,2 3-160 0,6-3 0 0,10 1 0 16,6-3 0-16,-1-2 0 16,4-1 0-16,-5-3 0 0,-6-3 0 0,4-6 0 15,4 0 0-15,6-2 0 0,8-3 0 0,-4-3 0 0,-2-2 160 16,-5-5-16-16,-6-6 0 0,5-3 0 0,5-2 0 0,3-7 0 15,4-10 0-15,-8-8 0 0,-5-7-16 0,-5-4-128 0,-7-2 192 0,-3-4-64 32,2-3-128-32,-2-4-144 0,-5-1 144 0,-6-4-208 15,-6 1 208-15,-5 4 0 0,-7 6 0 0,-4 1 0 0,-7 5 0 0,-3 5 160 0,-4 4-160 0,-7 3 128 16,1 0-128-16,-5 4 0 0,0 7 0 0,0 4 128 16,-6 6-128-16,1 5 0 0,3 5 0 0,0 5 0 15,5 4 0-15,1 10 0 16,-7-7-144-16,7 7 144 0,0 0 0 0,0 0 0 15,0 0 0-15,0 0 0 0,0 0 0 0,0 0 0 16,0 0 128-16,0 11-128 0,0-11 0 0,1 14 0 16,2-1 0-16,-3-13 0 0,3 12 0 0,-3 1 0 15,0-2 0-15,0-11 0 0,-3 11 0 0,3-11 0 16,0 0 0-16,-7 14 0 0,7-14 0 0,-9 10 0 0,0-2 0 0,-2-1 0 16,-1-3 0-16,0 2-160 0,1-1 160 0,1 1-128 15,10-6 128-15,-13 3 0 0,4 1 0 0,-1 0-128 0,10-4 128 16,-9 3 0-16,9-3 0 15,-11 4 0-15,11-4 0 0,-7 4 0 0,7-4 0 0,0 0 0 16,0 0 0-16,0 0 0 0,0 0 0 0,-7 6 0 16,7-6 128-16,0 0-128 0,0 0 128 0,0 0-128 15,0 0 0-15,0 0 0 0,0 0 0 0,0 0 0 16,0 0 0-16,0 0 144 0,0 0-144 0,0 0 0 16,0 0 0-16,0 0 0 0,12 4 0 0,-12-4 0 0,11 4 0 0,-11-4 0 0,12 3 0 0,-12-3 0 15,16 7 0-15,-7-2 0 0,2 1 0 0,-11-6 0 16,12 7 0-16,-3 0 0 0,3-3 0 0,-5 3 0 15,-7-7 0-15,11 7 0 0,0 0 0 0,0 0 0 16,2-3 0-16,-2 0 0 16,0 1 0-16,3 0 0 0,0-2 0 0,4 1 0 15,0-4 0-15,0 0 0 0,4-4 0 0,-1-2 0 16,0-5 0-16,3-3 0 0,1-4 0 0,1-3 160 16,2-4-160-16,0-3 128 15,4-2-128-15,0-4 0 0,7-2 0 0,0 0 0 0,5-3 0 0,-1-5 0 16,-3-2 0-16,-1-4 128 0,-1-3-128 0,-6-1 0 15,-7-6 0-15,0-4 0 0,-4 1 0 0,-6-2 0 0,-3-2 128 0,-7-6-128 16,-5-9 0-16,-10-3 0 0,-5-8-144 0,-6 2 144 16,-7 2 0-16,-7-4 0 0,-8-1 0 0,-4-2 0 15,-10 1-176-15,0 6 176 0,-1 5-160 0,3 6 160 16,0 4 0-16,2 6 0 0,3 4 0 0,0 7 0 0,-3 3 0 0,3 8 0 16,4 8 0-16,3 9 0 0,5 4 0 0,6 6-144 15,5 7 144-15,4 4 0 16,2 3 0-16,5 3 0 0,1-1 0 0,3 3 0 15,0 0 0-15,1 3 0 0,0 1 0 0,-3 1 0 16,3-3 0-16,-6 2 0 0,2 1 0 0,-3-2 0 16,1 1 0-16,-1 1 0 0,-3-5-128 0,-4 2 128 15,0-2 0-15,0 0-128 0,0-2 128 0,0 2 0 16,4-3 0-16,-3 1 0 0,4 0 0 0,2 0 0 0,2 1 0 0,4-1 0 16,12 2 0-16,0 0 0 15,-9 0 0-15,9 0 144 0,0 0-144 0,0 0 160 16,0 0-32-16,0 0 0 0,12-5 0 0,-1-1 0 0,1 1-128 15,1 1 192-15,1-5-192 0,-2 4 192 0,1 0-192 0,-4-2 0 16,1 1 0-16,-2-3 0 0,2-1 0 0,-3 3 0 16,-3-2 0-16,1 0 0 0,0 2 0 0,-1 0 0 15,-1-4 0-15,-3 11 0 16,4-7 0-16,-1 0 0 0,1 0 0 0,-4 7 0 0,4-7 0 0,-4 7 0 16,7-4 0-16,0 1 0 0,-7 3 0 0,10-2 0 15,-2 2 0-15,-8 0 0 0,11 2 0 0,-1 3 0 16,-10-5 0-16,10 5 0 0,-10-5 0 0,11 7 0 15,-3 0 0-15,-8-7 0 0,10 6 0 0,-10-6 0 16,11 5 0-16,-11-5 0 0,0 0 0 0,11 7 0 16,-11-7 0-16,0 0 0 0,0 0 0 0,10 4 0 0,-10-4 0 0,0 0 0 15,0 0 0-15,0 0 0 0,8 7 0 0,-8-7 0 16,0 0 0-16,0 0 0 0,13 5-128 0,-13-5 128 16,11 5 0-16,-11-5 0 15,11 8 0-15,-11-8 0 0,11 7 0 0,-11-7 0 16,0 0 0-16,13 7 0 0,-13-7 0 0,0 0 0 0,11 7 0 0,-11-7 0 15,0 0 0-15,14 7 0 0,-14-7 0 0,0 0 0 0,13 5 0 0,-13-5 0 16,16 4 0-16,-2 1 0 0,-14-5 0 0,11 0 0 16,-11 0 0-16,12 4 0 0,-12-4 0 0,13 2 0 15,-13-2 0 1,0 0 0-16,0 0 0 0,0 0 0 0,0 0 0 0,0 0 0 0,0 0 0 0,0 0 0 16,0 0 0-16,0 0 0 0,0 0 0 0,0 0 0 0,0 0-128 0,0 0 128 31,0 0 0-31,0 0 0 0,0 0-144 0,0 0 144 15,0 0 0-15,-9 10 0 0,9-10 0 0,-6 7 0 16,6-7 0-16,-10 7 0 0,10-7 0 0,-8 2 0 0,8-2 0 0,-13 5 0 16,13-5 0-16,-8 2 0 0,8-2 0 0,0 0 0 15,0 0 0-15,-10 4 0 0,10-4 0 0,0 0 0 16,0 0 0-16,-8 2 0 0,8-2 0 0,0 0 0 16,0 0 0-16,0 0 0 0,0 0 0 0,0 0 0 0,0 0 0 0,0 0 0 15,0 0 0-15,0 0 0 0,0 0 128 0,0 0-128 16,0 0 0-16,0 0 0 0,0 0 0 0,0 0 0 15,0 0 0-15,0 0 0 0,0 0 0 0,0 0 0 16,0 0 0-16,0 0 0 0,0 0 0 0,0 0 0 16,0 0 0-16,0 0 128 0,0 0-128 0,0 0 0 15,0 0 0-15,4 12 0 16,-4-12 0-16,0 0 0 0,4 13 0 0,-4-13 0 16,3 12 0-16,-3-12 0 0,0 0 0 0,4 16-128 15,-4-5 128-15,0 2 0 0,0-13 0 0,-4 13 0 16,4 3 0-16,-4-2 0 0,1 0 0 0,-1-2 0 0,1 1 0 0,-1-2 0 15,1 3 0-15,-1 4 0 0,-3-1 0 0,0 5 0 16,0-1 0-16,0 4 0 0,0-3-192 0,-4 6 192 16,4 0 0-16,-4 1-128 0,0-1 128 0,-2-3 0 0,-1 0 0 15,3 3 0-15,0 3 0 0,0 2 0 0,-3 1 0 0,-4 2 0 16,0 2-128-16,-2 1 128 0,-2-3 0 0,-3 4 0 16,-5 2 0-16,0-1 0 0,-2 3 0 0,-2 2 0 15,-1-7 0-15,3 2-160 16,0 0 160-16,3-2 0 0,-2 0 0 0,5 0 0 15,-2 2 0-15,3-5 0 0,0 2 0 0,0-2 0 0,7-1 0 0,-2 1 0 0,2-2 0 0,3 0 0 16,-4-2 0-16,3 0 0 16,0 1 0-16,2-1 0 0,3 2 0 15,4 3 0-15,0 2 0 0,3 0-128 0,1 0 128 0,5 4 0 16,3-1 0-16,0 2 0 0,4 5 0 0,5-1 0 16,4 0 0-16,5-2 128 0,0-2-128 0,7 2 0 0,2 4 0 0,3 0-128 15,2 3 128-15,8-6 0 16,2-4 0-16,6 2 0 0,4-6 0 0,1-1 0 15,1-5 0-15,-1-4 0 0,-5-4 144 0,-2-6-144 16,-2-3 192-16,5-3-192 0,3-3 176 0,6-2-176 16,6-1 160-16,-5-1-160 0,0-6 208 0,-7 1-48 15,-4 2-16-15,-6-3 0 0,-1-3 0 0,-2 2 0 0,-1-6 0 16,-4 1 0-16,-2 0-144 0,-7 1 0 0,-5-4 0 0,-7 2 0 16,-7 1 0-16,-5-1 0 0,-6-5 0 0,-7-2 0 15,-10-4 0-15,-5-3-224 0,-6 1 32 0,-4-1 0 16,-2-2 192-16,-3 2-192 0,-2 2 192 0,2 2-192 15,1 2 192-15,1 1 0 0,-1 1-160 0,0 5 160 0,4 1 0 16,0 3 0-16,4 1-144 0,4 3 144 0,4 1 0 0,2 5 0 16,4-2 0-16,5 2 0 0,-1 2 0 0,2-4 0 31,8-4 0-31,-7 7 0 0,7-7 144 0,-5 10-144 0,-2-3 128 0,0 0-128 16,7-7 0-16,-11 7 0 0,2-1 0 0,-3-1 0 15,1-1 0-15,-3 0 0 0,0-1 0 0,-1 0 0 0,1 1-160 16,-3-4 160-16,3 0 0 0,0 0-144 0,2 0 144 0,-1 0 0 15,1 0 0-15,12 0 0 16,-14 0 0-16,1 0 0 0,13 0 0 0,-12 0-128 16,12 0 128-16,0 0 0 0,-13 0 0 0,13 0 128 0,0 0-128 0,0 0 0 15,0 0 0-15,0 0 128 0,0 0-128 0,0 0 128 16,0 0-128-16,0 0 128 0,0 0-128 0,0 0 0 16,0 0 0-16,0 0 128 0,0 0-128 0,0 0 0 0,0 0 0 0,0 0 0 31,0 0 0-31,0 0 0 0,0 0 128 0,0 0-128 15,0 0 0-15,-4 10 0 0,7 1 0 0,-3-2 0 16,0 0 0-16,4 5 128 0,-1-3-128 0,1 1 0 0,0 1 0 0,-1 1 0 16,1 0 0-16,-1 0 0 0,-2 4 0 0,2 0 0 0,-3 1 0 0,0-1 0 15,3 3 0-15,-3 0 0 0,0 4 0 0,0 1 0 16,0 5 0-16,-3 1 0 16,-1 1-144-16,1 5 144 0,0-2 0 0,2 3 0 15,1 2-144-15,3 3 144 0,1 4 0 0,0 0 0 16,3 3 0-16,3-1 0 0,2 7 0 0,5 0 0 0,4 7 0 0,4-4 0 15,4-3 0-15,6 2 0 0,6-1 0 0,5-1 0 16,7-5 0-16,0 1 0 0,-3 0 0 0,3 0 0 16,4-2 0-16,0-2 0 15,7-1 0-15,9-2 0 0,8-2 0 0,-2-3 0 0,2-5 0 0,-2-6 0 16,-1-3 0-16,9-6 176 0,12-4-32 16,-3-6 0-16,0-1-144 0,-4-5 128 0,-8-2-128 15,11-7 128-15,8-3-128 0,-3-7 0 0,-1-7 144 0,-10-7-144 0,-2-8 0 0,-1-7 0 16,6-12 0-16,-4-5-192 0,-4-15 192 0,-10 1-208 15,-7 2 80-15,-6-6 128 16,-4-5-256-16,-4 1 80 0,-6-1 16 0,2-1 0 0,-3 0 160 0,-7 8 0 16,2 5 128-16,-9 2-128 0,0 2 208 0,-9 5-16 0,1 3-16 0,-4 2 0 31,-8 0-176-31,1 4 192 0,-5 7-192 0,-1 4 192 0,-4 4-192 16,-2 4 0-16,-1-1 0 0,-1 1 0 0,-2 4 0 0,2 3 0 0,-6 3 0 15,1 4 0-15,2 0 0 0,-3 6 0 0,3 0 0 0,-3 3 0 16,7 11 0-16,0 0 0 0,0 0 0 0,0 0 0 15,0 0 0-15,0 0 0 0,0 0 0 0,0 0 0 16,0 0 0-16,0 0 0 0,7 8 0 0,-4-1 0 16,2 3 0-16,2-3 160 0,3-3-160 0,-6 3 160 15,-4-7-160-15,0 0 0 0,0 0 0 0,0 0 0 16,0 0 0-16,0 0 0 0,0 0 0 0,0 0 0 16,0 0 0-16,0 0 0 15,0 0-144-15,0 0 144 0,3-11-144 0,-3 11 144 0,0-11-208 0,0 1 80 16,0 10 128-16,0 0 0 0,-3-10 0 0,3 10 0 0,0 0 0 0,0 0 128 31,0 0-128-31,0 0 0 0,0 0 0 0,0 0 0 0,0 0 0 0,0 0 0 0,0 0 0 0,0 0 0 31,0 0 0-31,0 0 0 0,0 0 0 0,0 0-128 16,0 0 128-16,0 0-128 0,0 0 128 0,0 0-160 0,0 0 160 0,0 0-160 0,0 0 160 0,0 0 0 16,0 0 0-16,0 0 0 0,0 0 0 15,0 0 0-15,0 0 0 0,0 0 128 0,0 0-128 16,0 0 0-16,0 0 0 0,0 0 0 15,0 10 0-15,0-10 0 0,0 0 0 0,0 0 0 0,0 0 0 0,-1 11 0 16,1-11 0-16,0 10 0 0,0-10 0 0,0 11 0 16,0-11 0-16,0 0 0 0,0 9 0 0,0-9 0 15,0 12 0-15,0-12 0 0,0 0 0 0,0 11 0 16,0-11 0-16,0 0 0 0,0 0 0 0,0 10 0 16,0-10 0-16,0 0 0 0,0 0 0 0,0 0 0 0,0 0 0 0,0 0 0 15,4 8 0-15,-4-8 0 0,0 0 0 0,0 0 0 16,0 0 0-16,0 0 0 0,0 0 0 0,11-2 0 15,-1-4 0-15,-2-1 0 0,2-3 0 0,1-1 0 16,-1 0 0-16,2-3 128 0,2-7-128 0,3-1 0 16,1-5 0-16,0-2 144 0,0-3-144 0,3 0 0 15,-3-3 128 1,6 2-128-16,1-5 0 0,2 5 0 0,3-4 0 0,2 0 0 16,1-2 0-16,-1-2 0 0,0 2 128 0,0-4-128 0,0-3 0 0,-7-3 0 15,0-2 0-15,-4-1 0 16,-6 2-128-16,-1 0 128 0,-6 0 0 0,-2-7 0 0,-12-8 0 15,-6-10 0-15,-9-10 0 0,-11-4 0 0,-14-3 0 16,-11-6 0-16,-11-9 0 0,-4-2 0 0,-3-2 0 0,-3 5 0 16,-3 8-144-16,-4 1 144 0,-4-1-128 0,3 5 128 15,5 1-624 1,8 7-32-16,5 11-16 0,-3 4 0 0,0-1-1440 0,7 9-272 0,1 7-64 0</inkml:trace>
  <inkml:trace contextRef="#ctx0" brushRef="#br2" timeOffset="20182.82">14852 10064 32943 0,'2'11'2928'0,"3"3"-2352"0,-3-1-448 0,-2 1-128 0,-2 0 1856 0,-1 2 368 16,-1-2 64-16,-1 4 16 15,-2-4-1456-15,1 4-272 0,-1-2-64 0,0 5-16 16,-2 1-496-16,2 2 0 0,-3-3 0 0,4 1 0 0,1 2 0 0,1 2 0 16,1 2 0-16,-1 0 0 0,4 1 0 0,0 3 0 31,0-4 0-31,0 4 0 0,0 0 0 0,0 0 0 0,7 0 0 0,-1 0 0 15,3-5 0-15,3 1 128 0,0-5 0 0,1 1 16 16,3 0 304-16,0-3 64 0,3-1 16 0,1 0 0 0,1-3 176 0,1 1 48 16,5-4 0-16,-1 0 0 15,2-7-192-15,0-2-48 0,1-3 0 0,6-5 0 0,5-4-192 0,9-4-32 16,3-6-16-16,1 2 0 0,0-2-272 0,-3-3 0 16,-1 0 0-16,-3-1 0 0,-3-4 128 0,0-1-128 15,0-1 192-15,6-1-192 0,1 1 256 16,2-3-64-16,1 0-16 0,-4-2 0 0,-6 0 176 0,-4 2 32 15,-7 0 16-15,0 2 0 0,-4 2 0 0,-3 1 0 16,-3 1 0-16,-1 3 0 0,-3 3-112 0,-4 3-32 0,-3 1 0 16,-1 3 0-16,1-3-256 0,-4 3 0 0,-3 1 128 0,-1 1-128 15,-3 9 0-15,4-9 0 0,1 0 0 0,-5 9-144 16,0 0 144-16,2-9 0 0,-2 9 0 0,0-10 0 0,0 10 0 16,0 0-160-1,-2-9 160-15,2 9-208 0,0 0 208 0,0 0 0 0,-2-11 0 0,2 11 0 16,0 0 0-16,0 0 0 15,0 0 0-15,0 0 0 0,0 0 0 0,0 0 0 16,0 0 0-16,0 0 0 0,0 0 0 0,0 0 0 0,0-9 0 0,0 9 0 16,0 0 0-16,0 0 0 0,0 0 0 0,0 0 0 15,0 0 0-15,0 0 0 0,0 0-128 0,0 0 128 16,0 0-144-16,0 0 144 0,0 0-128 0,0 0 128 16,0 0-144-16,0 0 144 0,0 0-160 0,0 0 160 15,0 0-128-15,0 0 128 0,0 0 0 0,0 0-144 16,0 0 144-16,0 0 0 0,0 0 0 0,0 0-128 0,0 0 128 0,0 0 0 15,-12 0 0-15,12 0 0 0,0 0 0 0,0 0 0 16,0 0 0-16,-13 7 0 0,13-7 0 0,0 0 0 16,-10 7 0-16,10-7 0 0,0 0 0 0,0 0 0 15,-9 9 0-15,9-9 0 0,0 0 0 0,0 0 0 16,0 0 0-16,-6 11 0 0,6-11 0 0,0 0 0 0,0 0 0 0,0 0 0 16,-1 12 0-16,1-12 0 0,0 0 0 0,0 0 0 31,-5 11 0-31,5-11 0 0,0 0-128 0,-4 9 128 0,4-9 0 0,0 0 0 15,-10 12 0-15,10-12 0 0,-8 7 0 0,8-7 0 16,0 0-192-16,-11 8 64 0,11-8 128 0,-10 10 0 16,10-10-144-16,0 0 144 0,0 0 0 0,-14 7 0 15,14-7 0-15,-11 7 0 0,11-7 0 0,0 0 0 16,0 0 0-16,-10 11 0 0,10-11 0 0,-8 8-176 16,8-8 48-16,-17 10 0 0,3-3 128 0,2 0 0 0,-2 0 0 15,0 0 0-15,0 0 0 0,-3 0 0 16,2-3 0-16,-3 3 0 0,1-3-144 0,-1 3 144 0,-2 0-160 15,0 0 160-15,-1 0 0 0,0 0 0 16,3-3 0-16,-5 3 0 0,0 0 0 0,-3 0 0 0,1-3-144 0,-3 3 144 0,3 0 0 0,-1 0-128 16,-2 0 128-16,3 0 0 0,-3 0-128 0,-1-3 128 31,-2 0-128-31,-1 2 128 0,-4 0 0 0,0-1 0 16,-3-2 0-16,0 1-128 0,-3-4 128 0,1 0 0 0,2 0 0 0,0-6 128 15,0-2-128-15,-1 1 0 0,5-4 0 0,-1-2-128 0,1-2 128 16,0-2 0-16,1-2 128 0,0-2-128 15,2-1 128-15,2-2-128 0,0-1 160 0,3 3-160 16,2-3 0-16,0 1 0 0,4 2 0 0,3-4 0 16,4 1 176-16,0 2-176 0,4 0 192 0,2 2-192 15,1 1 208-15,1 1-64 0,5 1-16 0,-2 2 0 16,6 2 0-16,-3 1-128 0,3 2 192 0,-2 1-64 0,-1 10-128 0,7-11 0 16,3 1 0-16,-10 10 0 0,7-7 0 0,-7 7 0 15,8-8 0-15,2 1 0 0,-10 7 0 0,11-7 0 16,-4 0 0-16,-7 7 0 0,0 0-176 0,7-6 176 0,-7 6-128 0,0 0 128 15,11-4 0-15,-11 4 0 0,11-1 0 0,-11 1 0 16,10 4 0-16,-10-4 0 0,0 0 0 0,0 0 0 31,0 0 0-31,4 10 0 0,-4-10 0 0,-2 11 0 0,2-11 0 0,-6 13-128 16,0-4 128-16,-1 1 0 0,-1-3-176 16,1 0 176-16,-4-3-208 0,1 0 80 0,10-4 128 0,0 0-128 15,-14 5 128-15,3-3-128 0,0 1 128 0,11-3 0 16,0 0 0-16,-11 0 0 0,11 0 0 0,0 0 0 15,-10-3 0-15,10 3 0 0,0 0 0 0,0 0 128 0,0 0-128 16,0 0 0-16,-11-2 0 0,11 2 128 0,0 0-128 0,0 0 0 16,0 0 0-16,0 0 0 0,0 0 0 0,0 0 128 15,0 0-128-15,-11-2 0 0,11 2 0 0,0 0 0 16,0 0 0-16,-13 0 0 0,13 0 0 0,-11 0 0 16,11 0 0-16,0 0 0 0,0 0 0 0,-14 4-128 15,14-4 128-15,-14 9-160 16,2-2 160-16,2 0-160 0,-1 2 160 0,0-2 0 0,-2 2 0 0,-1-1 0 15,-1 0 0-15,-3-1 0 0,4 0 0 0,-5 0 0 16,-1 0 0-16,-6 0 0 0,1-3 0 0,-7 3 0 0,0-2 0 0,-4-1-160 0,-2-4 160 16,1-2-160-16,-2-2 16 0,0-1 0 0,0-4 0 0,4 0 0 31,-4-5 144-31,3-5-160 0,1-1 160 0,1-6-160 16,-1-1 160-16,-1-4 0 0,-2 0 0 0,5-2 128 15,-2-2-128-15,3-1 0 0,3-2 0 0,4 6 0 16,0 3 0-16,1-1 176 0,9 3-176 0,1-3 192 0,3 2 0 0,4 1 0 15,4-1 0-15,6 1 0 16,-2-3 64-16,6 0 0 0,7 1 16 0,4-6 0 16,3-1-80-16,8-3-32 0,6-3 0 0,4 2 0 0,3 1-160 0,1 0 192 15,3 2-192-15,-3 5 192 0,3-2-192 0,0 1 160 16,4-3-160-16,1 4 160 0,3 4-160 0,2-1 0 16,1 4 0-16,-3 1 128 0,-1-1-128 0,-7 3 128 0,-2 4-128 0,-8 1 128 15,-1 0-128-15,-3 5 128 16,-4 1-128-16,-3 1 128 0,0 3-128 0,-3 0 0 0,-4 3 0 15,-1 1 0-15,-3 0-128 0,-3 2 128 0,-3 1 0 0,-8 0 0 16,0 0 0-16,0 0-144 0,0 0 144 0,0 0 0 16,0 0-240-16,0 0 64 0,0 0 16 0,0 0 0 15,0 0-32-15,-12 1 0 0,-1 1 0 0,-1-2 0 16,2-2 192-16,-2 1 0 16,0-2 0-16,0 0 0 0,3-1 0 0,0 0 0 0,-3 0 0 15,3-3-128-15,1 1 128 0,-1 1 0 0,0-1 0 0,1 2 0 16,3-6 0-16,7 10 0 0,-14-7 0 0,5 0 0 15,3 2 0-15,6 5 0 0,-10-7 0 0,10 7 0 16,-7-7 0-16,7 7-160 0,0 0 160 0,0 0 0 0,0 0 0 0,0 0 0 16,-2-7 0-16,2 7 0 15,0 0 0-15,0 0 0 0,0 0 0 0,0 0 0 0,0 0 0 0,0 0 0 16,0 0 0-16,0 0 0 0,0 0 0 0,0 0 0 16,0 0 0-16,0 0 144 0,0 0-144 0,0 0 0 15,0 0 0-15,0 0 0 0,0 0 0 0,0 0 0 16,0 0 0-16,0 0 0 0,0 0-160 0,0 0 160 15,0 0 0-15,0 0-144 0,0 0 144 0,-5 14 0 16,5-14 0-16,0 0 0 0,-4 11 0 0,4-11 0 0,0 0-128 0,-5 14 128 16,5-14 0-16,-7 11 0 0,7-11 0 0,-7 11 0 31,7-11 0-31,-9 11 0 0,0-1 0 0,0-3 0 0,9-7 0 0,-14 8 0 16,3 2 0-16,-3-6 0 0,0 2 0 0,-2-5-160 15,0 2 160-15,-4-7 0 0,1 1-128 0,-4-4 128 0,-5-4 0 0,-1 0 0 0,1-3 0 0,-1-4 0 16,0-3 0-16,-3-3 0 15,0-1 0-15,-1-2 0 0,3 0 0 0,-2-6 0 16,2 1 176-16,1-4-176 16,-1-1 192-16,-3-1-192 0,4 0 176 0,-3-1-176 15,3-1 160-15,1-6-160 0,3 0 240 0,1-3-48 0,2-1-16 0,1-2 0 16,6-3-48-16,2-7-128 0,2-2 192 0,7-7-64 16,0-7 0-16,5-1 0 0,5-4 0 0,1-2 0 15,5-7-128-15,5-1 0 0,4-6 0 0,4 1 0 0,4 4-128 0,6 0 128 16,1 2-160-16,3 0 160 0,-3 2 0 0,6 2 0 15,-1 8-128-15,0 2 128 0,3 3 0 0,-1 4 0 16,7 0-160-16,0 4 160 0,2 3 0 0,-2 3 0 16,0 4 0-16,-4 6 0 0,-7 5 0 0,0 7 0 15,-1 3 0-15,-5 4 128 0,-1 4-128 0,-1 3 0 16,4 1 0-16,-3 5 0 16,0 5-192-16,0 3 192 0,0 4-192 0,-4 1 192 15,-1 5 0-15,-4 1 0 0,-2 0 0 0,-5 4 0 16,-3 0-128-16,-3 2 128 0,1 1-160 0,-11-7 160 15,3 8-144-15,-3-8 144 0,0 14-128 0,-3 0 128 0,-1-3-240 0,-6 3 48 16,3-4 0-16,-4 1 0 0,-3 2 192 0,3-1 0 16,-7 1 0-16,0-1-144 0,1-1 144 0,1 3 0 15,0 2 0-15,2 0 0 0,0-2 0 0,3 2 128 0,-4 0-128 0,5-2 128 16,-1 2-128-16,0-1 0 0,-2 0 128 0,2 1-128 16,3-3 0-1,1 3 144-15,0-2-144 0,0 0 0 0,0-3 0 0,3 0 0 0,-2 2 0 0,6-13 0 0,0 0 0 0,-4 11 160 31,4-11-160-31,0 0 128 0,0 0-128 0,0 0 0 0,-7 11 0 0,7-11 128 16,0 0 16-16,0 0 0 16,0 0 0-16,0 0 0 0,0 0-144 0,0 0 0 15,0 0 0-15,0 0 0 0,0 0 0 0,0 0 0 0,0 0 0 0,-8 3 0 16,8-3 128-16,0 0-128 0,0 0 0 0,0 0 128 16,0 0-128-16,-10-6 0 0,3-1 0 0,7 7 0 15,-7-7 128-15,7 7-128 0,-4-5 0 0,4 5 128 16,-4-10-128-16,4 10 0 0,-3-9 0 0,3 9 0 15,0-7 0-15,0 7 0 0,3-9 0 0,-3 9 0 16,1-7 0-16,-1 7 160 0,4-11-160 0,-4 11 160 0,6-7-160 0,1 0 0 16,-7 7 0-16,4-7 0 15,-4 7 0-15,7-7 0 0,-7 7 0 0,0 0 0 16,4-7 0-16,-4 7 0 0,6-7 0 0,-6 7 0 0,0 0 0 0,0 0 0 16,0 0 0-16,0 0 0 0,0 0 0 0,0 0 0 15,0 0 0-15,0 0 0 0,4-7 0 0,-4 7 0 0,0 0 0 0,0 0 0 16,0 0 0-16,0 0 0 0,0 0 0 0,0 0 0 15,0 0 0-15,0 0 0 0,0 0 0 0,0 0 0 16,8-7 0-16,-8 7 0 0,0 0 0 0,0 0 0 16,0 0 0-16,0 0 0 0,0 0 0 0,0 0 0 15,0 0 0-15,0 0 0 0,0 0 0 0,0 0 0 16,3-9-144-16,-3 9 144 16,0 0 0-16,0 0 0 0,0 0 0 0,0 0 0 15,0 0 0-15,0 0 0 0,0 0 0 0,0 0 0 16,0 0 0-16,0 0 0 0,0 0 0 0,0 0 0 15,0 0 0-15,0 0 0 0,0 0 0 0,0 0 0 16,0 0 0-16,0 0 0 0,0 0 0 0,0 0 0 16,10 9 0-16,-10-9 0 0,0 0 0 0,11 10 0 15,-11-10 0-15,0 0 0 0,11 8 0 0,-11-8 0 0,10 8 0 0,-10-8 0 16,7 11 0-16,1-4 0 0,-8-7 0 0,10 12 0 16,-2-1 0-16,-1-2 0 0,3 0 0 0,1 1 0 15,3-2 0-15,0 3 0 16,5 3 0-16,5 3 0 0,3 1 0 0,0 3 0 0,4 1 0 0,-2 3 0 0,6 0 0 0,-1 0 0 15,1 0 0-15,-2 1 0 0,2-3 0 0,4 1 0 16,-4 0 0-16,8-1 0 16,7-2 0-16,3-1 0 0,4-4 0 0,2-2 0 15,-1 0 0-15,0-3 0 0,-7-2 0 0,1-2 0 16,-2-2 0-16,1-7 0 0,8-3 0 0,2-9 0 0,-1-4 0 0,-3-7 0 0,-2-5 0 0,-5-2 0 16,-4-5 0-16,-4-4 0 0,-5-7-144 0,-2 1 144 15,-3-5-176-15,-1 1 176 0,-2-7-192 0,1 5 192 16,0 1 0-16,-5 1 0 15,-2 3 0-15,-5 3 0 0,0 3 0 0,-4 3 0 16,-3 0 0-16,-1 4 0 0,-3 2 0 0,0 1 0 16,-3 2 0-16,-1 4 144 0,1 1-144 0,-4 3 192 0,4 4-192 0,-1-1 192 31,-3 5-192-31,3 1 0 0,1 1 0 0,-4 12 0 16,0 0 0-16,0 0 0 0,0 0 0 0,0 0 0 0,0 0 0 0,0 0 0 15,0 0 0-15,0 0 0 0,0 0 0 0,0 0-176 0,0 0 176 0,-7 12-128 16,3-1 128-16,4-11 0 0,-7 14 0 0,-4 0 0 0,1-1 0 0,-1 0 0 15,-1 0 0 1,0 0-128-16,1-1 128 0,0-3 0 16,-1 4 0-16,0-1 0 0,4 0 0 0,-2 0-128 0,1 2 128 0,-2-1-128 15,2-1 128-15,2 1 0 0,-3-1 0 0,4 1 0 16,-1 1 0-16,0-3 0 0,-2 3 128 0,4-3-128 16,5-11 0-16,-4 14 0 0,-1-3 0 0,3-1 0 15,2-10 0-15,0 11 0 0,0 0 128 0,0-11-128 16,0 11 0-16,-3 0 0 15,6 1 0-15,-3-12 0 0,0 12 0 0,2-1 0 0,0 0 0 16,1 1 0-16,1 0 0 0,-2 2 0 0,1 1 0 0,-1 1 0 16,3 0 0-16,-3 5 0 0,5-1 0 0,0 4 0 15,4-1 0-15,-2 4 0 0,3-2 0 0,-1 4 0 16,3 3 0-16,5 3 0 0,-1 1 0 0,7 2 0 16,0-2 0-16,3-1-160 0,4-2 160 0,0 2 0 15,1-3 0-15,5 0 0 0,1 2 0 0,-3-1 0 16,0 1 0-16,6 1 0 0,1-3 0 0,8-5 0 0,9 0 0 0,1 1 0 0,6 0 0 0,-3 1 0 15,0-4 0 1,-3 0 0-16,-1-1 0 0,5-2 144 16,3-1-144-16,4-3 0 0,5-2 0 0,-6-4 128 0,-5-6-128 0,-6-4 0 0,-7-4 0 0,-3-7 0 15,3-7 0-15,1-7-176 0,3-6 176 0,-1-9-192 16,-2-2 48-16,-3-10 0 16,-3-7 0-16,-4-1 0 0,-5 3 0 0,-3 0 0 0,-4 2 0 15,-3 3 0-15,-1 0 144 16,0 0 176-16,1 1-48 0,0 3 0 0,-2 3-128 0,-2-3 128 15,2 3-128-15,-4 2 128 0,-5 2-128 0,-4 4 192 0,4 3-192 16,-6 3 192-16,-3 3-192 0,-2 3 192 0,0 1-192 0,-3 4 192 0,1 1-192 0,-5 3 0 16,2 0 144-16,-2 3-144 0,0 1 0 0,0 10 0 31,0 0 0-31,0 0 0 0,0 0 0 0,0 0 0 16,0 0 0-16,0 0 0 0,0 0-128 0,0 0 128 0,0 0-128 0,-2 13 128 15,-3-2 0-15,5 3 0 16,5 1 0-16,-1 3 0 0,1 2 0 0,0 2 0 0,2-1 0 15,-1 0 0-15,1 6 0 0,0 0 0 0,-1-1 0 0,0 1 0 16,1-2 0-16,-3 1 0 0,0-4 0 0,-1-1 0 0,-1-3 0 0,0-1 0 16,1-6 0-16,-3 3 0 0,0-14 0 15,0 11-128-15,0-11 128 0,-3 14 0 16,1-3 0-16,2-11-128 0,0 11 128 0,0-11 0 16,-6 11 0-16,6-11 0 0,-6 13 0 0,6-13 0 15,0 0 0-15,-7 8 0 0,7-8 0 0,0 0 0 16,-8 10 0-16,8-10 0 0,0 0 0 0,0 0 0 15,0 0 0-15,0 0 0 0,0 0 0 0,0 0 0 16,0 0 0-16,0 0 0 0,0 0 0 0,0 0 0 0,0 0 0 0,0 0 0 16,0 0 0-16,0 0 128 0,0 0-128 0,0 0 0 15,0 0 0-15,0 0 0 0,0 0 0 0,0 0 0 0,8 3 0 0,-8-3 0 16,10 4 0-16,-10-4 0 0,9 0 0 0,0 0 0 16,1 0 144-16,-10 0-144 0,11 4 192 0,-3-4-192 31,2 0 0-31,-10 0 0 0,11 3 0 0,-1 1 0 0,-2-3 0 0,-8-1 0 0,13 6 0 15,-13-6 0-15,0 0 0 0,8 4 0 0,2 2 0 0,-10-6 0 16,11 4 0-16,-11-4-144 16,7 8 144-16,-7-8 0 0,0 0 0 0,0 0 0 0,0 0 0 0,0 0-128 15,-4 11 128-15,-2-1-128 0,6-10 128 0,-15 14-128 16,-6-4 128-16,-8 1 0 0,-6 0 0 0,-7-1-128 16,-8 2 128-16,-5 2 0 0,-2 0 0 0,-3 3 0 0,2-2 0 0,-2 4-160 15,-4-1 160-15,0 1-160 0,-7 3 160 0,-1-1 0 16,4 4 0-16,4 1 0 15,4-1 0-15,6 4 0 0,3 2 0 0,0 2-128 16,-1 3-16-16,1 3 0 0,1 3 0 16,2 1 0-16,2 1 144 0,4 4 0 0,9 5-144 0,1 4 144 15,7 1 0-15,1 6 0 0,9 0 0 0,1 4 128 16,3-1-128-16,5 3 0 0,5-1 0 0,1 5 0 16,2-1 0-16,7 1 0 0,5 1 0 0,0-3 192 15,5-1-192-15,8-1 0 0,5-4 0 0,0-5 128 0,4-5 32 0,0-9 0 16,-1-5 0-16,1-10 0 15,-1-4 32-15,-3-6 16 0,-2-8 0 0,-1-7 0 16,3-4-208-16,3-5 128 0,-3-5-128 0,10-1 0 0,2-2 0 0,8-2-128 16,5-2-16-16,-3 0 0 0,4 0 144 0,-4 0 0 15,-3 3 160-15,0 0-160 0,-8 4 224 0,3 0-48 16,-6 1-16-16,5 1 0 0,2 2-32 0,2-1-128 16,-4-2 192-16,-3 2-64 0,-3 0-128 0,-6 1 0 15,-2 0 0-15,-6 2 0 16,-4 1 0-16,-7-3 0 0,-3 2 0 0,-4-2 0 0,-7 3 0 15,0 0 0-15,0 0 0 0,0 0 0 0,-6-10-176 0,6 10-16 0,-11-8 0 0,3 1 0 16,-6 0 192-16,14 7 0 0,-14-5 0 0,-4 3 0 16,4-1 0-16,-3 3 0 0,4 3 0 0,-1-1-128 15,2 3 128-15,-1-1 0 0,2 6 128 0,1-3-128 16,-1 1 0-16,4 3 0 0,0 2 0 0,0 1 0 0,0 0 0 16,0 1 176-16,3 0-176 0,-1 2 192 0,1-3-192 0,-1 1 0 15,1-2 0-15,-3-1 128 0,0 1-128 16,0-2 0-16,0-1 0 0,0-2 0 0,7-8 0 0,-9 11 0 15,2-1-160-15,7-10 160 0,-9 7 0 0,-1 1 0 16,10-8 0-16,-8 10 160 16,-2-3-160-16,10-7 0 0,-8 7 0 0,8-7 0 15,-13 7 0-15,5 1 0 16,8-8 0-16,-11 10 0 0,11-10 0 0,-13 8 0 0,5 2 0 0,-2-3 0 16,10-7-192-16,-14 7 192 0,2-3-160 0,-2-4 160 0,-4 0-192 0,0-2 192 15,-3-4-208-15,0-4 80 16,3-1 128-16,-3-7-208 0,-2-3 80 0,-2-4 128 0,2-3-160 15,-5-4 160-15,3-3 0 0,0-2-144 0,2-2 144 0,2-2-128 16,-1-2 128-16,1 2-128 16,3 0 128-16,1-3 128 0,3 1-128 0,2-3 176 0,2-3-48 0,-1 2 0 15,0-3 0-15,1 0 0 0,0-6-128 0,2 2 160 16,1-4-160-16,3 3 160 16,1-2-160-16,3-2 0 0,0-5 0 0,3-3 128 15,1-1-128-15,3-3 0 0,1 2 0 0,5 2 0 0,-1-1 0 0,5-1 0 0,-3-4 0 16,7-2 0-16,-2-7-160 0,7 1 160 0,1 1-208 0,1 2 80 15,0 2 128-15,3-1-192 0,2 0 192 16,-2 1-192-16,-3-1 192 0,2 9 0 0,0 8 0 0,-1 8 0 16,2 6 0-16,-5 2 128 0,5 6-128 0,-5 3 0 15,5 7 144-15,-4 7-144 16,0 6 192-16,1 7-192 0,0 5 160 0,4 7-160 16,0 6 128-16,-2 2-128 0,-1 8 128 0,1-2-128 0,-3 4 128 0,-3 2-128 0,-3 1 192 0,-2 0-64 15,-1-3 0-15,-1 3 0 0,-3 1-128 0,0 0 192 16,-3-1-192-16,-4-1 192 0,0 0-192 0,-3-4 0 31,-4 3 0-31,0-2 0 0,0-6 0 0,-3-1 0 16,3-14 0-16,-4 12 0 0,-3 0-192 0,7-12 192 0,0 0-192 0,-8 7 192 0,8-7-240 0,0 0 80 15,-14 1 16-15,14-1 0 0,-14 0 144 0,14 0 0 0,0 0 0 16,-11-4 0-16,1-3 0 0,10 7 0 0,-11-7 0 0,11 7 0 16,-10-7 0-16,10 7 0 0,-8-8 0 0,8 8 0 15,-11-7 0-15,4 0 0 0,7 7 0 0,-13-7 0 16,2-5 0-16,3 3 0 0,-5-1 0 0,0 2-192 15,1-4-96-15,1 3-32 0,-5 0 0 0,4-3 0 32,-1 1 64-32,4 2 0 0,-3-2 0 0,1 1 0 0,2 3 256 0,-1-2 0 15,3 0 0-15,1 2 0 0,-1 2 0 0,7 5 0 16,-10-6 0-16,4-1 0 0,6 7 0 0,0 0 272 16,0 0-48-16,-5-7-16 0,5 7-208 15,0 0 0-15,0 0 0 0,-2-7 0 0,2 7 0 16,0 0 176-16,0-10-176 0,0 10 160 0,2-8-160 0,0-2 160 15,-2 10-160-15,5-9 160 0,2 3-160 0,-7 6-144 0,9-11 144 0,-2 4-208 16,2 0 208-16,-2 1 0 0,0 2 0 0,-7 4 160 16,7-8-160-16,0 2 0 0,-7 6 0 0,9-4 0 0,-2 0 0 0,-7 4 0 15,0 0 128-15,0 0-128 0,7-3 0 0,-7 3 0 32,0 0 0-32,0 0 0 0,0 0 0 0,0 0 0 15,0 0 0-15,0 0 0 0,0 0 0 0,0 0 0 0,0 0 0 0,0 0 0 16,0 0-160-16,-5 11 160 0,5-11-208 0,0 0 80 15,0 0 128-15,0 0 0 0,0 0 128 0,-12 7-128 0,12-7 0 0,0 0 0 16,0 0 0-16,-6-7 0 0,1-1 0 0,3-2 0 16,2-4 0-16,2 0 0 0,3-1 144 0,6-3-144 15,1-3 192 1,1-3-192-16,6 1 128 0,-1-1-128 0,7-5 0 0,-3-4 0 16,5-1 128-16,-1-3-128 0,5 1 0 0,1-1 0 15,4-4 0-15,0-1 0 0,10-5 0 0,5-2 0 16,8-4 0-16,3-1-192 0,6-2 48 0,-2 2 16 0,-2-3 128 0,1-1 0 0,6 5 0 15,7 3-128-15,7 3 128 0,5 1 176 0,-1 3-48 0,-3 1 0 32,2 3-128-32,1 3 160 0,12 1-160 0,-2 6 160 15,-6 3-160-15,-6 6 0 0,-2 6 0 0,4 2 0 16,3 5 0-16,-3 5 0 0,-7 4 128 0,-8 7-128 0,-6 5 144 16,-3 3-144-16,-8 1 160 0,-4 4-160 15,-2 6 128-15,-5 7-128 0,0 1 0 0,-9 4 144 0,-3 2-144 0,-6 4 0 16,-3 0 0-16,-7 1 0 0,1 6 0 0,-5 0 0 15,-7-2 0-15,-1 2 0 0,-6-3-144 0,0 0 144 16,-5-4 0-16,-1-3 0 0,-1-1-176 0,0-6 176 16,0-1-160-16,0 1 160 0,0-4 0 0,1-2-144 15,1-3 144-15,3-1 0 0,-3-6 0 0,-2-7 0 0,7-13 0 0,-11 0-16320 16,-5-11-3152-16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24:07.4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24995 5350 14111 0,'0'0'1248'0,"7"7"-992"0,-7-7 0 0,0 0 0 0,8 0 0 0,-8 0 0 0,0 0 1392 0,0 0 272 15,13-4 64-15,-5 1 16 0,-8 3 1072 0,7-4 192 16,-7 4 64-16,7-3 0 0,0-6-1408 0,-7 9-256 0,3-7-64 0,-3 7-16 16,-7-9-1056-16,-6 2-208 0,1 2-32 0,-5-4-16 15,-1 1-272-15,-10 0-176 0,-4 1 32 0,-5 1 0 16,-6-1 144-16,-3-4 0 0,-4 1 0 0,-3-5 0 16,0-2 0-16,-1-1 0 0,1 0 0 0,-9-3 0 0,-4-3 0 0,-8 1 0 15,-3-4 0-15,-4 1 128 0,2-2-128 0,-4-4 176 16,0 0-176-16,-12 0 192 0,-11-4-192 0,0-2 0 15,3-3 0-15,-11-2 0 0,-12 4 0 0,-2 0 0 0,-5-4-192 0,-5 5 192 16,-5 5 0-16,-2 1 0 0,3-3 0 0,-13 6 0 16,-12-2-192-16,-1 2 48 0,5 0 0 0,-10 2 0 15,-8 1 144-15,-11 1 0 0,-5-3 0 0,2 0 0 16,0-2 0-16,-4 1 0 0,-5-1 0 0,-6-2 0 16,-8-2 0-1,-4 2 0-15,-5 0 0 0,3 0 0 0,2 0 0 0,2 1 0 16,2 2 0-16,0 4 0 0,-3 3 0 0,0 5-192 15,-7-1 192-15,7 7-192 0,3 4 192 0,5 4 144 16,7 1-16-16,2 7-128 0,2 3 0 0,1 6 0 16,-2 3 0-16,1 5 0 0,5 6 0 0,7 0 0 0,5 1 0 0,0 7 0 15,-6 7 0-15,4 2 0 16,1 2 0-16,5-1 0 0,3 2 0 0,-3 0-144 16,-5 0 144-16,8 1 0 0,6-2 0 0,1 2 0 0,1-3 0 0,-2 5 0 15,2 5 0-15,6 1 128 0,3 0-128 0,-3 3 128 16,-1 2-128-16,5 2-128 15,12 4 128-15,-2 3-192 0,-6 4 192 0,8 3 0 0,8 3 0 16,-5 4 0-16,-4 2 0 0,6 5 0 0,3 1 0 16,-2 5 0-16,-4 3 0 0,1 3 0 0,8 0 0 0,-5 6 0 15,-3 3 0-15,6 1 0 0,6-4-144 0,-6 6 144 16,-3 4 0-16,6-3-176 0,12-3 176 0,-4 1-128 0,-7-5 128 0,12-2-192 0,9-4 192 16,8 2-192-1,6-3 192-15,-1 0 0 0,2 4 0 0,11-1 0 16,16 1 0-16,4-4-128 0,12 2 128 0,10 1-192 15,8-2 192-15,10 2 128 0,14 2-128 0,7-4 176 0,12-1-176 16,7 3 192-16,13-3-192 0,7 5 192 0,11-1-192 0,8 0 192 16,9-2-192-16,5-5 192 0,9-4-64 0,-2-6 0 0,0-1 0 0,1-7 0 15,-1-4 16-15,3-1 0 0,3-8 0 0,6-3 0 16,3-3 112-16,-2-5 0 16,-7 1 16-16,9-2 0 15,-1-6-80-15,9 0 0 0,5-4-16 0,1 0 0 0,-2-1-48 0,4 0-128 16,11-7 192-16,3 2-64 0,-2-6 128 15,-1 1 32-15,5-1 0 0,2-3 0 0,3-3-288 0,0-1 128 0,-1 1-128 0,3-4 0 0,7-1 272 0,-5-2-48 16,-2 1-16-16,7 0 0 16,7 2-208-16,-4 0 0 15,0 1 0-15,9-3 0 0,5 4 0 0,4 1 0 16,-8 4 0-16,3-3 0 0,7 2 0 0,-5 1 0 16,-1 1 0-16,5 2 0 0,7 0 0 0,2 1 0 0,2-3 0 0,-4 2 0 15,-3 2 0-15,9-1 0 16,8 1 0-16,1-5 0 0,-7 1 0 0,2-8 0 0,-1-3 0 15,3-5 0-15,2-2 0 0,-2 2 272 0,-5-3-16 0,8-2-16 16,4-2-80-16,0 0-16 0,-1-3 0 0,-3 0 0 16,-8-2-144-16,5-5 160 0,8-7-160 0,-8 2 160 15,-7-2 96-15,5-4 32 0,0-3 0 0,5-4 0 16,-1 1 48-16,-3-1 16 0,-9-3 0 0,5 3 0 0,5-6-208 0,1 2-144 16,-5-1 192-16,-4 2-192 15,-1 1 304-15,-3 1-48 0,5-1-16 0,-6-1 0 0,-5 1-112 0,1 1-128 16,4-1 176-16,-9-1-176 0,-9 3 128 0,2-3-128 15,6 3 0-15,-9-3 0 0,-7 3 0 0,5 0 0 16,2-6 0-16,-10 2 0 0,-13 1 128 16,5-1-128-16,7-3 192 0,-10-3-192 0,-7 0 192 15,-2 0-192-15,-5-1 192 0,3-1-192 0,5-4 160 16,-9 0-160-16,-7 1 128 0,-3 2-128 0,-1 0 0 16,-1-1 0-16,0-1 0 0,-6-1 0 15,-6 1 128-15,-7 1-128 0,-4 0 192 0,5-4-64 0,4-2 0 16,0 0 0-16,-5-1 0 0,-5 0 0 0,-6 0-128 0,-3 2 160 15,-4-1-160-15,5 3 160 0,2-1 0 0,0 1 0 0,0-4 0 0,-1 3 0 16,-5-3-160-16,-2-3 128 16,-8 2-128-16,-2-4 128 0,-3-2-128 0,6-4 0 0,8-3 0 15,0-3-176-15,-4-2 176 0,1-5 0 0,-5 2 0 16,-2-3 0-16,-5-5 0 0,-1 0 0 0,-5-4 0 0,2-1 0 0,-6-1 240 0,-3 0 16 16,-1-6 16-16,-2 2 0 0,1-6-64 0,-5-2-16 15,-1-2 0-15,-7-7 0 16,-3-3-48-16,-4-8-16 0,0-4 0 0,-6-3 0 15,-2-6-128-15,-6-2 0 0,-3-7 0 0,-1 1 0 0,-6 0 0 0,-1-4 0 16,-1-4-128-16,-1-4 128 0,1-4 0 0,-5-1 0 16,2 0-144-16,-3 0 144 15,0 0 0-15,1 6 0 0,2 0 0 0,-4 2 0 0,-6 2 0 16,-9 0 0-16,-7 2 0 0,-9 2 0 0,-7-1 0 0,-7-2 0 16,-7 0-128-16,-7 6 128 15,-9 1-128-15,-13 2 128 0,-10-1-192 0,-7 9 192 0,0 7-208 0,-13 4 64 16,-15 6 16-16,-8 6-15840 15,-12 5-3168-15</inkml:trace>
  <inkml:trace contextRef="#ctx0" brushRef="#br0" timeOffset="1139.76">16872 7980 37663 0,'11'-4'1664'0,"-11"4"352"0,0 0-1616 0,0 0-400 0,0 0 0 0,-11-3 0 0,-3-1 3104 0,3 0 544 16,11 4 96-16,-17-1 32 0,6 1-3072 0,11 0-704 0,-12 2 0 0,12-2 0 15,0 0-192-15,-9 10-32 16,9-10 0-16,0 14 0 16,4 2-160-16,3-3-48 0,3 1 0 0,-1 0 0 0,0 0 432 0,1-1 0 0,-4-2 0 0,0-3 0 15,-6-8 224-15,0 0 32 16,6 11 0-16,-6-11 0 0,0 0-64 0,0 0-16 16,0 0 0-16,0 0 0 0,-14 5-176 0,0-5 0 0,0-5 144 0,3 0-144 0,0-2 192 0,1 0-16 15,1-1-16-15,2-2 0 0,2-4-160 0,1 3 192 16,2 0-192-16,1-1 192 0,4-1-48 0,4-3 0 31,0-1 0-31,7-1 0 0,-1-4-144 0,7 1 0 0,6-4-160 0,0 1 160 16,3-1-352-16,0 3 32 0,-1 4 0 0,-3 4 0 15,-1 0 64-15,-5 7 32 0,-1 0 0 0,-4 3 0 16,-4 4 432-16,-3 0 96 0,-7 0 16 0,0 0 0 0,-10 12-320 0,-5 8 128 16,-6 2-128-16,-8 6 0 15,-6 1 160-15,-4 6-160 0,-3-3 128 0,-1 2-128 0,2-1 128 0,-3-4-128 0,-1-3 128 0,2-6-128 16,1-1 176-16,3-8-48 15,3-7-128-15,4-11-22912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44:25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9112 4021 40895 0,'0'0'3632'0,"-5"12"-2912"0,1 1-96 0,1-1-32 0,1 2 0 0,-2 5 0 0,2 1-128 0,-1 4-16 0,1-2-16 0,2 6 0 16,-2-3-304-16,-1 2-128 15,1-1 0-15,0 1 128 0,-1-1-128 0,1-1 0 0,2-1 0 0,0 3 0 16,0-2 128-16,0 0 0 0,0 0 0 0,-5 4 0 0,-1 0 160 0,1 3 32 15,-2 2 0-15,-2 2 0 0,-2-1-128 0,-3 5 0 32,0 2-16-32,-4 6 0 0,-3-2 16 0,-2 7 16 15,0-2 0-15,-2 5 0 0,3 1-208 0,1 3 0 16,-4 1 0-16,0 6 0 0,-3 1 0 0,3 4 0 0,2-4 0 0,0 6 0 0,-2 1-128 16,2 0 128-16,-2 5-192 0,2 3 192 15,0 1 0-15,-2 4 0 0,4 2 0 0,-2 5 0 0,3-2-128 0,3 6 128 0,2 0 0 0,2 10 0 16,5 11-144-16,3-2 144 0,0 1 0 0,4 5-144 15,1 7-48-15,0-1-16 0,1 3 0 0,-1 3 0 16,0 0 208-16,-1-2-176 0,-6-4 176 0,0-2-160 31,-3-4 160-31,-1-3-128 0,-4 0 128 0,1-5-128 0,0 0 128 16,0-5 0-16,0 3 0 0,-1-1 0 0,1-3 0 0,0 2 0 16,0-2 0-16,0 0 0 0,3-7 0 0,0 5 0 15,4-5 0-15,0 0 0 0,0-6 0 0,4 2 0 0,2-2 0 16,1-5 0-16,1-2 0 0,4-2 144 0,0-2-16 15,2-3-128-15,4-5 160 0,-1-3-160 0,1-1 128 16,0-9-128-16,-1-5 256 16,1-4-48-16,0-10 0 0,-1-3 0 0,-3-7 16 0,1-4 0 15,2-4 0-15,-3-7 0 0,0-4-32 0,-2-2-16 16,1 1 0-16,-2-7 0 0,0 3 112 0,-4-12 32 16,7 6 0-16,-7-6 0 0,0 0-64 0,0 0-16 15,0 0 0-15,4 9 0 0,-4-9-240 0,0 0 0 0,0 0 0 16,0 0 0-16,0 0 160 0,0 0 32 0,13-2 16 0,-1 2 0 15,1-2-208-15,-2-3 0 16,0 3 0-16,3-5-160 0,0 0 160 0,0 3 144 0,4-3-16 0,0 2-128 16,3 0 0-16,-3 1 0 0,3 1 0 15,2 1 0-15,2 2 0 0,3 2 128 0,-1 3 0 16,6 7-128-16,0-1 0 0,3 5 0 0,3 5-160 16,7 4 160-16,10 5 0 0,3-2 0 0,5 1 0 15,3 4 0-15,0 5-176 0,4 1 176 0,-3 1-128 0,10 2 128 0,8 0 0 16,2 1 0-16,3 0 0 15,-2-2 128-15,-1 1-128 0,8-3 192 0,9-4-64 16,1 1 0-16,-3-7 32 0,1 3 16 0,4 3 0 0,5-3 0 16,4-3 16-16,-2-1 16 0,2-1 0 0,8-1 0 15,7-1 48-15,-4-4 0 0,-2-1 0 0,5-4 0 0,7 0-256 0,-4-4 144 16,-1-1-144-16,4 1 128 0,8-3-128 16,-3 2 160-16,-2-4-160 0,3 2 160 0,9 0-160 0,1-2 128 15,-2 2-128-15,9 1 128 0,8-3-128 0,-1 1 160 16,2 2-160-16,1-3 160 0,1 0-160 0,8 0 128 0,10-3-128 15,-3 3 128-15,-7-3-128 16,1-1 0-16,4-3 0 0,2 0 0 0,6-3 0 0,-2 0 0 16,-5-2 0-16,3-2 128 0,2-5-128 0,2 3 192 0,3-5-192 0,-1-4 192 15,-3 1-192-15,-1-1 0 16,-1-2 0-16,2 1 0 0,6-2 160 0,-3 1 48 0,-3 2 16 0,-6-1 0 16,-4-1-48-16,2 3-16 15,5 2 0-15,-5 1 0 0,-5-3-32 0,-4 4-128 0,-2 0 192 0,-5-1-64 0,0 0-128 0,-6 0 0 16,-12-1 144-16,-3 1-144 0,1 0 128 0,-5-3-128 15,-10 2 160-15,1-3-160 0,2 4 0 0,-10-3 0 32,-8-1 0-32,-4 3 0 0,-1-2 0 0,-6 2 0 15,1-3 0-15,-9 4 0 0,-8-3 0 0,-6 3 0 0,-6 1 0 0,3 1 0 32,3-1-496-32,-1 4-192 0,1 2-32 0,4 4-24272 0</inkml:trace>
  <inkml:trace contextRef="#ctx0" brushRef="#br0" timeOffset="630.79">15061 12779 47919 0,'0'0'2112'0,"0"0"448"0,0 0-2048 0,0 0-512 0,0 0 0 0,0 0 0 0,-6 4 384 0,6-4-16 16,0 0-16-16,0 0 0 16,0 0 32-16,0 0 0 0,0 0 0 0,0 0 0 0,0 0 128 0,0 0 16 15,0 0 16-15,13-5 0 16,2-1-176-16,3 3-48 0,6-4 0 0,1 5 0 15,7-3-48-15,4 3-16 0,3 0 0 0,5 2 0 0,-3-3-128 0,7 8-128 16,1 2 144-16,2 2-144 16,1 2 176-16,9 6-176 0,7-2 192 0,3 6-192 0,3 0 0 0,-5 4 0 15,-1 0 0-15,-1 2-192 16,-3 4-784-16,1 1-160 0,5 1-16 16,-4-2-16-16,-4-9-1712 0,-7-5-352 0,-8-7-64 0,-5-5-15920 15</inkml:trace>
  <inkml:trace contextRef="#ctx0" brushRef="#br0" timeOffset="891.83">16258 12758 48671 0,'0'0'2160'0,"0"0"432"16,0 0-2080-16,-16 0-512 0,4-3 0 0,-4 1 0 0,0 0 688 0,-2-1 16 0,0 2 16 0,-3 2 0 15,0-1-368-15,-1 5-80 0,-5 2-16 0,-2 2 0 16,-4 2-256-16,-5 8 0 15,-2 1 0-15,-6 6 0 16,-3 3-928-16,-1 8-192 0,-1 4-32 0,5 8-16 16,3 1-1296-16,7 3-256 0,0 0-48 0,1 4-16 15,4-3 688-15,2 6 144 0,1 2 32 0,2-3 0 16,1-7 944-16,-1 0 192 0,1-9 32 0,4-4 16 0,1-6 1312 0,-1-8 272 0,0-5 48 0,1-12 16 16,-4-5-560-16,2-13-112 0</inkml:trace>
  <inkml:trace contextRef="#ctx0" brushRef="#br0" timeOffset="1236.08">16828 12875 49935 0,'16'4'4432'0,"-2"-1"-3536"15,-3 3-720-15,3 1-176 0,-4 0 416 0,1 2 48 16,-3 3 16-16,2 2 0 0,1 6-256 0,-1 6-48 0,-3 3-16 0,-2 10 0 0,2 3-160 0,-1 5 0 31,-2 2-192-31,-4 5 192 0,0-1-224 0,-4 4 80 0,-3 0 16 0,0 1 0 16,-7-1-304-16,3-4-48 0,-3-6-16 0,0-2 0 31,3-8-480-31,-3-5-112 0,-4-1 0 0,1-10-12960 0,-1-3-2592 0</inkml:trace>
  <inkml:trace contextRef="#ctx0" brushRef="#br0" timeOffset="2143.81">6931 5714 36287 0,'0'0'3216'0,"11"2"-2576"0,0 0-512 0,-11-2-128 15,10 7 2480-15,-2 0 464 0,-1 0 80 0,0 2 32 16,1-1-2736-16,5 0-528 0,-2 4-112 0,3-1-32 16,0 1-208-16,4-1-32 0,2-2-16 0,3 3 0 31,5-1 128-31,4 3 32 0,12 0 0 0,2-3 0 0,8 3-544 0,0-2-96 0,2-5-32 0,-6-1 0 16,-4 1-2400-16,-7-5-464 0,-2-4-112 0,-7 0-4736 0,-3-5-960 0</inkml:trace>
  <inkml:trace contextRef="#ctx0" brushRef="#br0" timeOffset="2376.59">7092 5245 39455 0,'14'11'3504'0,"-4"-4"-2800"15,1 0-576-15,0 4-128 0,-2 5 3328 0,-4 10 624 0,-5 4 128 0,0 8 16 32,-4 6-4096-32,1 11-656 0,-1 2-224 0,-3 4-32 15,4 2-464-15,-3-4-96 0,-6-2 0 0,1-4-16 16,-3-2-128-16,-4-2-32 0,-3-4 0 0,-4 1 0 16,0-3-128-16,0-3-16 0,-3-1-16 0,-1 0-8848 0,4-1-1760 0</inkml:trace>
  <inkml:trace contextRef="#ctx0" brushRef="#br0" timeOffset="3041.34">7578 5686 48031 0,'0'0'2128'0,"0"0"432"0,0 0-2048 0,0 0-512 16,0 0 0-16,0 0 0 0,0 0 192 0,-5 11-64 0,5-11 0 0,0 0-128 15,-4 13 0-15,4-13 0 0,0 0 0 0,0 0 0 16,0 0-176-16,0 0 176 0,11-7-192 0,1-3 192 16,1-1-128-16,3-6 128 0,3-2 0 0,4-6 0 0,0-3 0 0,7-4 192 15,2 0 0-15,4 1 0 0,6 1 64 0,-2 2 16 16,3-4 0-16,-1 2 0 0,-3 5 80 0,-3 4 16 15,-1 3 0-15,-1 4 0 0,1 3-368 0,-7 6 0 16,-3 3-192-16,0 2 64 0,-4 4 0 0,-3-1 0 0,-4 8 0 16,-6 0 0-16,-1-1-16 0,-4 6 0 0,-3-3 0 0,-7 6 0 15,0 1-80-15,-7-1-16 0,0-1 0 0,-4 3 0 32,-3 1-144-17,1 2-16-15,1 1-16 0,-1-3 0 0,2 3 48 0,2 3 16 0,-1-3 0 0,1-3 0 0,1 3 352 0,1 1 0 0,2-1 192 0,-1 1-64 16,3 3-128-16,-1 1-144 15,7-2 144-15,-2-1-208 0,5-2 208 0,1 3 240 16,0 2-48-16,4-3-16 0,0 3 112 0,3-2 32 0,0-3 0 0,3-4 0 16,-3 1 128-16,1-5 16 0,2-2 16 15,-3-1 0-15,2-3-288 0,-2-1-64 0,-1-3-128 0,4-3 192 0,-1-3-64 0,2-1 0 32,1-4-128-32,1 0 192 0,4-7 64 0,1 0 16 15,3-2 0-15,0-1 0 0,4 0-80 0,1 2 0 0,6-5-16 16,17 3-15408-1,12 3-3072-15</inkml:trace>
  <inkml:trace contextRef="#ctx0" brushRef="#br0" timeOffset="33814.1">14965 7614 35535 0,'4'46'1568'0,"-3"-17"336"0,2 6-1520 0,0-3-384 0,-2 0 0 0,2-4 0 0,0-6 3072 0,-3-1 528 0,1-3 112 0,2-2 32 16,0-4-2864-16,-3-12-576 15,0 0-112-15,0 0-32 0,7 7-160 0,-7-7 192 16,12 0-192-16,2-7 192 0,3-7-64 0,1-4-128 16,3-7 192-16,0-11-64 0,4-10 192 0,-3-7 48 0,3-14 0 0,0-4 0 15,3-2-112-15,-5-7 0 16,-3-4-16-16,-1 3 0 0,-3-5-240 0,-2 5 0 0,-1 6 128 0,-6-1-128 0,-2 1 0 0,0 3 0 16,-4-1 128-16,0-1-128 15,-1 2 0-15,0 1 0 0,0 2 0 0,0 2 0 0,2 1 128 16,1 1-128-16,-3 1 0 0,0-4 0 0,0-3 0 15,-3 3 0-15,3-1 0 0,0 1 0 16,0 3 0-16,-3-1 0 0,2-5 0 0,-4 0 0 16,-2 0 0-16,0 0 0 0,-4 0-192 0,-1 2 192 15,-4-2-160-15,-7-1 160 0,-4-1-128 0,-5-2 128 0,0-3 0 0,-3 3 0 16,-1 2 0-16,-3 6 0 16,3 6 0-16,-6 1 0 0,0 6-128 0,-3 1 128 0,-1 7 0 0,-4 3 0 15,0 5 0-15,-2 6-128 0,1 5 128 0,-1 2-208 16,5 7 80-16,-2 4 128 0,2 0 0 0,-2 3 0 15,-3 4 0-15,-5 0 0 0,-6 5 0 16,-5-1-144-16,-6 1 144 0,2-2-208 0,1-3 208 0,-5 0-144 16,-2 0 144-16,-8 0-128 0,-9 0-128 15,2 3-32-15,5-1 0 0,1 3 0 0,-2-1 112 0,-7 8 32 16,-4 2 0-16,4 9 0 0,6 5-128 0,1 8-32 0,-3 6 0 0,-4 8 0 16,-3 8 304-16,6 6-192 0,3 10 192 15,1 1-160-15,7 6 32 0,-7 8 0 0,-3 5 0 16,2-1 0-16,4 3-32 0,4 2 0 0,1 2 0 15,-4 0 0-15,-6 6-96 0,-1-1-32 0,-4-3 0 0,3 2 0 16,8 6 48-16,-7 3 16 0,-2-1 0 16,-1 1 0-16,5-3 32 0,2 0 0 0,8-3 0 15,-2 6 0-15,-3-1 192 0,-7 2 0 0,-4 2 0 0,5-2 0 16,11 5 0-16,-5 2 0 0,-1 3 0 0,-4 4 0 16,-6 3 0-16,6 5 0 0,10-4 0 0,4 3 0 15,4 1 0-15,1 3 0 0,-3 2 0 0,1 5 0 0,-1-1 160 16,8 1-160-16,11-2 128 0,5 1-128 0,8 1 192 0,6 1-32 15,0-1-16-15,4-1 0 0,4-1 64 0,5 1 16 0,4 1 0 16,6-1 0-16,6-3-96 0,5 2 0 0,4 1-128 0,5 1 192 16,6-2-64-16,4 2-128 15,-2-1 176-15,5-4-176 0,2-4 576 0,-1-2 16 16,0 0 0-16,1 0 0 0,-1-7 48 16,0-1 16-16,4-4 0 0,-3-3 0 15,3-6-256-15,3-4-48 0,1-7-16 0,2-4 0 0,1-4-336 0,0-7 0 0,0-10 0 16,2-7 128-16,-2-5-128 0,3-8 128 0,1-5-128 15,-1-5 128-15,4-6-128 16,-3-3 0-16,7-4 0 0,5-3 0 0,10-3 0 0,4-5 0 16,2 1 0-16,0-6 0 0,3-2 0 0,1-3 0 15,0-3 0-15,8-1 0 0,6-7 0 0,6-2 0 16,-2-5 0-16,2-4 0 0,1-5 0 0,2-2 176 0,8-6-48 0,0-1 0 0,1-6 0 16,0-4-128-16,1-6 192 0,5-8-64 15,5-6 32-15,2-7 0 0,-3-4 0 0,5-1 0 0,-1 3 64 16,3-7 16-1,2-6 0-15,2-6 0 0,6-7-96 0,2-4-16 0,9-5 0 0,-2-4 0 16,0-10-128-16,2-2 0 0,2 2 144 16,-5-1-144-16,1 2 0 0,2-3 0 0,2-6 0 15,-5 2 0-15,-4 5 0 0,-5-5 0 16,2-5 0-16,-7 1 0 0,-7 2 0 0,-2-3 0 0,-3-8 0 0,-6 4 0 16,-3-2 0-16,-13-2 0 0,-7-11 128 0,-8 5-128 0,-8-2 0 0,-10-5 128 15,-1-10-128 1,-13-2 0-16,-2-6 0 0,-6-12 0 0,-3-9 0 0,-4-9-192 31,1-13-960-31,1-10-192 0,6-16-32 0,0-6-22144 0</inkml:trace>
  <inkml:trace contextRef="#ctx0" brushRef="#br0" timeOffset="35055.8">14195 4649 37663 0,'11'21'3344'0,"-1"2"-2672"0,-3 2-544 0,1 1-128 15,-1-1 2080-15,0 5 384 0,0-3 80 0,-3 5 16 16,3 2-1984-16,3 2-400 0,-2 6-176 0,2 4 160 15,1 3-160-15,3 2 0 0,0 2-160 0,2 4 160 16,2 3 0-16,0 4 0 0,6 1 0 0,-4 0 0 0,6 2 0 0,-4 1 208 16,6 2-64-16,-3-2-16 0,3-1 288 0,4-4 48 0,0-3 16 0,-3 0 0 15,3 0 32-15,-3 1 16 0,2 3 0 0,1 0 0 16,-3 3-384-16,-1 6-144 0,-1 5 0 0,-1 4 144 16,-1 4-144-16,1 2 0 0,-4 1 0 0,-5 3 0 15,2 4 0-15,-2 6 0 0,-3 3 0 0,-3 2 0 16,3 2 0-16,1 4-144 0,2-2 144 0,1 6-208 15,3 4 208-15,4-1 0 0,8-10-160 0,5 2 160 16,3-2 0-16,5-3 0 0,0-4 0 0,0-2 0 16,0-1 0-16,-3-4 208 0,3-5-48 0,0-2-16 15,5 0 528-15,5-5 96 0,1-2 32 0,0-1 0 16,1-3-288-16,-4 0-64 0,-1-5-16 0,0 0 0 0,-3-4-208 0,3 2-32 16,0-3-16-16,8 0 0 0,3-3-176 0,1-3 0 15,-1-5 0-15,0 1 0 0,0-6 0 0,-3-4 0 16,-1-2 0-16,4-4 0 0,5-3 0 0,2-6 0 0,0 2-160 15,-4-9 160 1,1-2 0-16,-7-3-144 0,-1-3 144 0,0 3 0 0,6-3 0 16,1 0 0-16,4 5 0 0,-6 0 0 15,0-2 0-15,-3 4 0 0,-5-2 0 0,1 0 0 0,1 2 0 16,6 5 0-16,7 2 0 0,-4 3 128 0,4 1-128 0,-4 0 0 16,-1 6 0-16,-3-3 0 15,-1-3 0-15,2 0 0 0,6-1 0 0,0 0 0 0,-4 1 0 0,-1-4 0 16,1 0 128-16,-7-7-128 0,1 1 0 0,0-8 128 15,6-2-128-15,1 0 0 0,-1-8 0 16,-2-2 0-16,-1-5 0 0,-7-5 0 0,-7-4 0 16,0-6 0-16,-4-5 0 0,0-6 128 0,2-2-128 0,-2-6 176 15,0-3-176-15,-5-6 192 0,3-5-192 0,-4-6 0 16,-1-10-160-16,-3 1 160 0,-1-2-176 0,-3-3 176 16,-2-4-192-16,-3-5 192 0,-2-9-128 0,-4-3 128 0,-4-2 0 15,-2-4 0-15,-6-3-240 0,-2-8 64 16,-4-13 16-16,-8 2 0 0,-2-2 32 0,-9-6 0 15,-4-6 0-15,-8-2 0 0,-4 1-32 0,-4 0 0 16,-9-5 0-16,-5 4 0 0,-4 0 160 0,-8-1-160 0,-2 5 160 0,-5 1-160 16,-4 2 160-16,-5 4-128 0,0-4 128 0,-8 3-128 15,-11-2 128-15,1 10-160 0,-3 3 160 0,3 1-160 16,-4 3 160-16,-2 0 0 0,-3 4 0 0,-1 1 0 0,3 4 0 0,-4-4 0 16,-5-1 0-16,2 2 0 15,0-1 0-15,3 4-160 0,-1 4 160 0,1 3 0 0,-2-5 0 0,6 8-128 16,8 4 128-16,1 10 0 15,3 3 0-15,-1 4 0 0,0 2 0 16,3 4 144-16,7 4-144 0,-3 4 0 0,2-3 0 0,-2 8 0 0,-1 2 0 0,4 7 0 16,4 3 0-16,4 4 0 0,3 4 0 0,1 3 192 0,-1 1-192 0,-6 2 192 15,0 1-192 1,4 0 0-16,-1-1 0 0,4 1 128 0,3-1-128 16,0 1 0-16,2-1 0 0,0 1 0 15,3 3-224-15,5-1 80 0,4 3 16 0,8 5 0 16,3-1-48-16,6 3 0 0,1 2 0 0,6 0 0 15,4 3-944 1,7 1-192-16,1 1-32 0</inkml:trace>
  <inkml:trace contextRef="#ctx0" brushRef="#br0" timeOffset="36835.57">24749 3642 45727 0,'-11'28'2032'0,"-3"-7"400"0,-8 4-1936 0,-6 2-496 0,-8-1 0 0,-3 3 0 15,-3 1 0-15,-5 3 0 0,-11-1 0 0,-6-2 0 16,-5 1 0-16,0-3 144 0,1-3-144 0,1 0 128 0,6-3-128 0,-2 2 0 16,-1 1 0-16,-6-3 128 15,-4 2-128-15,-1 0 0 0,0-1 0 0,5-2 0 16,4 2 256-16,2 0 0 0,-3-2 16 0,-1 2 0 0,-10-5 176 0,0 3 48 15,0 1 0-15,3 2 0 16,4 1-192-16,-5 0-48 0,-3 1 0 0,-6 2 0 0,-7 0-256 0,7 4 0 0,7 1 0 16,1 5 0-16,0 1 0 0,-6 6 0 15,-2 4 0-15,0 1 0 0,5 3 160 0,6 4-160 0,6 3 128 0,0 1-128 16,-3 0 144-16,-8 6-144 16,1 0 160-16,3 4-160 0,4 5 0 0,0 3 0 15,3 3 0-15,-2 0 0 0,-3-1 0 0,-2 4 0 0,-3 4 0 0,0 1 0 16,10 0-192-16,1 1 192 0,5-9-192 15,-4 4 192-15,-3 4 0 0,-2 2 0 16,-4 0 0-16,0 1 0 0,5 0-128 0,2 4 128 0,6 2-192 0,-5-1 192 16,-1 3 0-16,-6 2 0 0,-1 0 0 15,4 0 144-15,4 0-144 0,6 2 0 16,3-1-160-16,1 1 160 0,-3 0 0 0,2-2 0 16,-5 0 0-16,-1 0 0 0,-2 0 0 0,6-3 0 0,7 1 0 15,6-1 0-15,1 3 0 0,7-1 128 0,3-6-128 16,4 4 0-16,5 4 128 0,5-4-128 0,7 0 0 0,5 2 0 0,7-6 208 15,6 6-64-15,4 0-16 0,3 5 0 0,5-1 16 16,-1 3 0-16,4-1 0 0,0 1 0 0,6-2 176 16,-2-2 16-16,0-5 16 15,2-4 0-15,-3-4 16 0,1-2 0 0,1-8 0 0,-3-4 0 16,4-6-112-16,-2-5 0 0,-1-8-16 0,0-6 0 0,-3-4-240 0,3-6 128 16,-3-3-128-16,2-2 0 0,1-2 0 0,0-1 0 0,0-3 0 15,0-3 0 1,4-1 0-16,0-1 0 0,0-2 0 0,0 0 0 15,4-2 128-15,-1 3-128 0,4-4 0 0,-3 2 144 0,6-2-144 16,4 2 0-16,7-4 0 0,0 4 0 0,5 3 128 16,-1-5-128-16,0-5 128 0,0 1-128 15,-4-6 0-15,0 1 0 0,-5-2 0 0,0-4 0 0,3-3 0 16,2 0 0-16,4-1-128 0,-1 0 128 0,2-7-128 0,-2 1 128 16,1-4-160-16,-4 0 160 0,2 0-208 0,-4 0 48 0,4 3 16 0,-2-2 0 15,1 1 144-15,6-2 0 0,7 1 0 0,-2 2 0 16,5 0 0-16,-3-2 0 15,-1 1 144-15,1-2-144 0,-3 0 160 0,3 0-160 0,1 0 128 16,6 0-128-16,1 0 160 0,-1 0-160 0,1 0 192 0,-2-1-192 16,-2-6 128-16,2 0-128 0,2-3 0 0,3 2 0 15,4-3 0-15,1-1 0 0,-5-4 0 0,0-4 0 16,-6-1 0-16,5-6 0 0,1 0 0 0,2-5 0 16,2-3 0-16,2-1 0 0,-6 0 0 0,-3-2 0 15,-1 1 0-15,3-1 0 0,3 0 0 0,-1 4 0 0,-1-3 0 0,0-2 0 16,-7-2 128-16,0-4-128 0,-3-8 128 0,1 0-128 0,0-4 192 0,0-1-192 15,5 0 0-15,-2-1 0 0,-1-3 0 0,-1-5 0 16,-6-5 0-16,-3 1-144 0,-1 0 144 0,-2 5 0 31,-1 0-144-31,-1 1 144 0,1 1-160 0,-3 0 160 0,-1 4 0 16,-3-1 0-16,-1 4 0 0,-1 3 0 16,-4-3 0-16,2-1 0 0,0 1 0 0,-2-4 0 0,-3-3 128 0,3 0-128 15,-4 3 0-15,2 2 0 0,-6 5 0 16,-1-1 0-16,0 2 0 0,-1-1 0 0,-1-7 128 15,-4-2-128-15,-1-2 0 0,0-2 0 0,-3 3 0 16,0-5 0-16,1-2 0 0,-1-4 0 16,-2-7 0-16,0 3 0 0,-2 2 0 0,0 2 0 0,-3 0 0 0,0 2 0 15,3-4-128-15,0 4 128 16,0 2 0-16,-3 1 0 0,-1 6-160 0,-3 1 160 0,1-1 0 0,-5-3 0 16,1-4 128-16,-1 0-128 0,-3 0 0 0,0 1 0 15,0 1 128-15,0-4-128 0,0-5 0 0,0-1 0 16,4-8 0-16,-1 5 128 0,2 1-128 0,1-1 0 0,1 0 0 0,0 0-176 15,1-4 176 1,2 5 0-16,4 5 0 0,-3 1 0 0,3 4 0 16,0-1 0-16,1 1 0 0,-4 4-128 0,1 3 128 0,-3 4 0 0,1 4 0 15,-4 3-128-15,-1 3 128 0,-1 0 0 0,-1 4 0 0,-3-3 0 16,0 0 128-16,-7 3-128 16,0 1 128-16,-4 3-128 0,-1 4 0 0,-1-1 0 0,-8 2 0 15,3 0 0-15,-3 1 0 0,-4 0 0 16,-6 0 0-16,1-6-128 0,-5-1 128 0,-4 0 0 15,-4-1 0-15,-6 1 0 0,-4 4 0 0,-2-3 0 0,-2 2 0 0,3-2-128 32,-2-2-320-32,3-5-48 0,2-4-16 0,2-5 0 0,3-9-2688 0,7-2-560 15</inkml:trace>
  <inkml:trace contextRef="#ctx0" brushRef="#br0" timeOffset="38109.11">11341 7610 42671 0,'17'11'3792'0,"-8"-4"-3024"0,0 0-624 0,-9-7-144 16,5 8 416-16,-5-8 48 0,2 13 16 0,-2 1 0 16,-4 1-688-16,4 2-144 0,0 1-32 0,-3 4 0 15,3 9 384-15,-2 5-176 0,-3 7 176 0,1 3-128 16,1 7 496-16,1 8 96 0,-4 11 32 0,-4 10 0 0,3 10 112 0,-2 5 32 15,0 9 0-15,-1-3 0 16,2 1-128-16,-6 0 0 0,0 2-16 0,-4-3 0 16,0-7-320-16,0-7-176 0,0-13 192 0,4-12-192 15,-4-11-192-15,5-7-160 0,5-9-32 0,1-6-21008 0</inkml:trace>
  <inkml:trace contextRef="#ctx0" brushRef="#br0" timeOffset="38387.31">11301 7268 47919 0,'27'18'4256'0,"0"2"-3408"0,1 2-672 0,0-1-176 15,-3 4 1824-15,5 3 336 0,-5 3 64 0,4 8 16 16,3 7-1792-16,3 9-448 0,0 4 128 0,4 11-128 15,8 5 0-15,6 4-256 0,4 2 64 0,3-3 16 16,-3-2-64-16,0-8-16 0,-2-4 0 0,-5 0 0 0,0 0 256 0,2-8 0 16,-2-6 0-16,-4-5 0 15,-6-4 0-15,-1-8 0 0,-4-6 0 0,-8-6 0 16,-4-3-480-16,-9-2-160 0,-7-5-16 0,-7-11-16 16,0 0-1776-16,-18 7-368 0,-14-4-64 0</inkml:trace>
  <inkml:trace contextRef="#ctx0" brushRef="#br0" timeOffset="38584.11">11223 8732 55695 0,'39'15'2464'0,"-18"-5"512"0,1 1-2384 0,-4-4-464 0,0 0-128 0,-1-4 0 0,-1 1 224 0,-3 0 32 15,4-4 0-15,-3-4 0 0,4-2-256 0,0-2 144 0,3-3-144 0,4-3 128 16,0-7-304-16,5 0-64 0,-1-1-16 0,3-1 0 15,3 2-80-15,1-4-32 16,9 0 0-16,-1-1 0 16,8-1-528-16,2-1-128 0,1-1 0 0,0-3-22208 15</inkml:trace>
  <inkml:trace contextRef="#ctx0" brushRef="#br0" timeOffset="39419.99">16483 7459 45375 0,'11'13'4032'0,"-11"-13"-3216"16,0 0-656-16,-3 16-160 0,-4-2 1088 0,-1 4 192 16,-2 1 48-16,-7 8 0 0,-1 3-1328 0,-1 9 0 0,-7 4-240 0,6 17 32 31,-6 7-2992-31,7 12-608 0,4 3-112 0,3 1-32 15,6-2 32-15,6-6 0 0,4 3 0 0,7-7 0 0,6-7 3776 0,3-3 752 16,3-3 160-16,5-4 16 0,-3-3 3376 0,-4 1 688 0,1-3 128 0,-4-3 16 0,-1-7-2576 0,-6 0-528 16,-1-3-96-16,-2-1-32 15,-1-3-752-15,-4-3-160 0,-3-6-16 16,0-4-16-16,0-2-496 0,-3-5-80 0,3-12-32 0,0 0 0 16,0 0-208-16,0 0 128 0,0 0-128 0,0 0 0 15,0 0 0-15,10-7 0 0,-2-7 0 16,6-6 0-16,3-7-160 0,5-5 160 0,0-6-128 0,6 2 128 0,-3-3 0 0,5 0 0 0,0 0 0 0,2 3 0 15,5-3 0-15,2 3 224 16,3-3-32-16,-2 4 0 16,-1 1 16-16,-4 4 0 0,-6 0 0 0,-1 1 0 15,-6 1 48-15,-5 3 16 0,-3-3 0 0,-6 3 0 16,-1 3-272-16,-7 2-144 0,0 5 16 0,-4-3 0 0,-3 0-96 16,-4 4-16-16,-3 0 0 0,-3 0 0 0,-4 3 80 15,-4-2 16-15,-1 2 0 0,-9 3 0 0,-1-3 144 0,-3 1 0 16,0 0 0-16,2 2 0 15,10-3 0-15,-3-2 0 0,7 0-192 0,2 1 64 0,5-1 128 0,2 4 144 0,3-5-16 0,4 3-128 16,4-1 160-16,6-2-160 0,0-2 128 0,5-2-128 16,2-1 368-16,6-3-16 0,4-6 0 0,1-1 0 15,6-3-32-15,4-1 0 0,-4-1 0 0,-2 6 0 16,-6 6-320-16,-8 1 0 0,-8-3 0 0,-10-1 128 16,-10-1-128-16,-12-9-256 0,-17-4 64 0,-44-29-10640 31,-13-6-2128-16,-15-4-416-15</inkml:trace>
  <inkml:trace contextRef="#ctx0" brushRef="#br0" timeOffset="40189.25">22806 8244 45151 0,'15'-11'2000'0,"-4"-2"416"0,2-2-1936 0,-2-7-480 0,-1-4 0 0,1-1 0 15,-4-1 944-15,4 0 80 0,0 6 32 0,-4-2 0 0,3 2-496 0,-2 3-112 16,2 5 0-16,-6 1-16 0,1 1-96 0,-5 12-16 16,2-7 0-16,-2 7 0 0,0 0-320 0,0 0 0 15,-14 0 0-15,-8 5 0 0,-3 4-128 0,-8 5-112 16,-5 0-16-16,-8 0 0 15,-4 4-176-15,-7-4-32 0,-3 2-16 0,3-3 0 16,4-1 48-16,5-1 16 0,9-1 0 0,1 1 0 0,5 0 416 0,2 0 0 16,5 3 0-16,2 3 0 0,2 2 192 0,4 2 128 0,4 3 32 0,0 1 0 15,4 7 352-15,5 4 80 0,3 10 16 0,8 4 0 16,2 5-208-16,5 5-32 16,2 2-16-16,7 7 0 0,9 2-272 0,-2-3-48 0,6 0-16 15,1-4 0-15,6-4 64 0,3-7 16 0,6-7 0 0,-3-10 0 16,-6-8-112-16,-2-10-32 0,2-9 0 0,-3-6 0 31,0-10-1280-31,0-16-256 0,4-18-48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28:36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10573 5964 10991 0,'0'0'480'0,"-7"-4"112"0,2-2-464 0,5 6-128 15,-7-4 0-15,7 4 0 0,0 0 3088 0,0 0 608 16,0 0 112-16,0 0 32 0,0 0-2448 0,0 0-496 15,0 0-80-15,0 0-32 0,0 0-80 0,0 0 0 0,0 0-16 0,0 0 0 16,0 0 16-16,0 0 0 16,0 0 0-16,0 0 0 0,0 0-256 0,0 0-32 15,3-10-16-15,-3 10 0 0,0 0-80 0,0 0 0 16,9-6-16-16,-9 6 0 0,16 0 224 0,-2 0 48 16,0 0 16-16,0 0 0 0,4 2-288 0,-4 1-64 15,1-1-16-15,2 3 0 0,-3-1-64 0,1 0-16 16,-4-1 0-16,-1 1 0 0,-2-1-144 0,-8-3 0 0,10 7 0 0,-10-7 0 15,8 7-192-15,-8-7 192 0,0 0-192 0,0 0 192 16,6 11 0-16,-6-11 0 0,4 10 0 0,-4-10 0 16,3 11 0-16,-3-11 0 0,4 11 0 0,-4-11 0 15,0 0 0-15,3 14-176 0,-3-14 176 0,1 14-192 16,-1-14 192-16,3 11 0 0,-3-11 0 0,0 0 0 16,4 14 0-16,-1-3 0 0,-3-11 0 0,4 14 0 15,3-6 0-15,-3 2 224 0,3-2-48 0,3 5-16 0,1-5 112 0,3 2 32 16,0-2 0-16,0 2 0 0,1 0 80 15,4 1 0-15,-1-1 16 0,0 1 0 16,-2 0-144-16,3 0-48 0,2-1 0 0,-3 1 0 16,0-4-208-16,-2 1 0 0,0 2 0 0,-2-1 0 15,0-2 0-15,0-2 144 0,-3-3-144 0,-1 0 192 0,-2 1-192 0,-8-3 0 16,10 2 0-16,-10-2 0 0,0 0 0 0,0 0 0 0,0 0 144 0,0 0-144 31,0 0 128-31,0 0-128 0,0 0 160 0,0 0-160 16,0 0 160-16,0 0-160 0,0 0 160 0,0 0-160 0,0 0 208 0,0 0-48 15,0 0-16-15,0 0 0 0,0 0 0 0,0 0 0 16,0 0 0-16,0 0 0 0,0 0 96 0,0 0 16 16,0 0 0-16,11 2 0 0,-4 0-128 0,-7-2 0 15,11 5-128-15,-1 2 192 0,-3 0-192 0,1 0 0 16,-1-1-192-16,0 1 192 0,0 2 0 0,0-2 0 0,0 2 0 0,1 3 0 16,2 0 0-16,1 1 0 0,3 3 0 0,-3 1 0 0,3-2 0 0,0 2 0 15,0 2 0-15,0 2 0 0,1 0 0 0,-1 1 0 31,7 2 128-31,-3 0-128 0,0 2 0 0,3 2 128 0,2 0-128 16,0 2 0-16,-3 4 128 0,4-1-128 0,3 2 176 0,0 1-176 0,1 1 128 0,-3 0-128 16,3 0 0-16,-3-3 0 0,3 4 0 0,1 0 0 15,-1 1 0-15,-2-3 0 0,5 3 0 0,-2 0 0 0,-1 0 0 0,2 0 0 16,-1-1 0-16,1 2 0 0,0 0 0 0,-7 2 0 16,3-1 0-16,-4 1 0 15,6 1 0-15,-6-4 0 0,0 0 0 0,2 0 0 16,-3-3 0-16,1 0 0 0,2 3 192 0,1-1-192 15,0-2 192-15,0 3-192 16,2-3 0-16,1-1 0 0,2-1 0 0,2 1-192 0,-2-3 416 16,-1 0 96-16,3-3 0 0,-4-1 16 0,-3 0 96 15,-4-3 16-15,-3 0 0 0,0-4 0 0,0-2-256 0,-1-1-32 0,-3-4-16 0,-3-1 0 16,0-2 32-16,-1-4 0 16,-3-3 0-16,-7-4 0 0,0 0-32 0,0 0 0 15,0 0 0-15,0 0 0 0,0 0 48 0,0 0 0 0,0 0 0 0,0 0 0 16,0 0-192-1,0 0 128-15,0 0-128 0,0 0 128 0,-13-7-128 0,2-1-144 16,1-2 144-16,2 0-208 0,1-1 208 0,-3 0 0 0,-2-4-160 0,-2-2 160 16,-7-1-128-16,0-6 128 15,-4-5-160-15,-11-7 160 0,-10-8-240 0,-5-4 48 0,-6-7 16 0,-3-12 0 0,-1-8-32 0,-10-10-16 16,-10-8 0-16,-10-3 0 0,-14-1-16 0,1-3 0 16,11-3 0-16,-7 4 0 0,-2-1 16 0,-3 1 0 31,-2 5 0-31,8 5 0 0,10-1 0 0,0 6 0 15,-6 2 0-15,1 6 0 0,1 7 224 0,11 7 0 0,6 2 0 0,10 7 0 0,1 3 0 0,4 10-192 16,3 1 192-16,0 7-192 0,4 0-128 0,4 7 0 16,11 1-16-16,3 6 0 0,10 3-16 0,8 5 0 15,11 1 0-15,7 9 0 0,0 0 352 0,23 5 160 16,11 2-16-16,10 8 0 0,9 9-144 0,1 5 0 16,3 7 0-16,0 7 0 0,3 6-192 0,4 1 192 15,2 6-192-15,5-2 192 0,6-1-160 16,-6 2 160-16,-1 5 0 0,-4-3-144 0,-6 1 144 0,-2 1 0 15,-1-5 0-15,4 1 0 0,6 0 0 0,-2-2 0 0,5-1 0 0,-6 4 0 32,-2 5 640-32,-1 6 144 0,-1 0 48 0,7 5 0 15,5-1-1456-15,5 3-272 16,2-1-64-16,-5 2-16 0,-1 6 832 0,-6 1 144 0,-3 3 0 16,-3-3 128-16,6-2-128 0,-6-4 0 0,-1-3 0 0,-5-5-128 15,-5-1 128-15,-8-7 0 0,-6-6 0 0,-4-8 0 0,-3-5 0 16,-2-2 0-16,-2-5 0 0,-7-1 0 0,0-6 144 0,-3 0 112 15,-1-3 32-15,-2 1 0 0,-3-7 80 0,1-1 16 16,-2-2 0-16,-1-1 0 0,-4 0-192 0,1-3-48 16,-1 0 0-16,-1 0 0 0,-2-1-144 0,0-10 0 15,-2 11 0-15,2-11 0 0,-3 11 160 0,3-11 0 0,0 0 0 0,0 0 0 16,0 0 96-16,0 0 0 0,0 0 16 0,0 0 0 0,0 0 176 16,0 0 16-16,-2-15 16 0,-3-3 0 0,-2-3-304 0,0-8-176 15,-1-6 192-15,-4-7-192 0,-4-8 0 0,-9-9 0 16,-6-8 0-16,-6-8 0 0,-5-7-176 0,-8-7 16 15,-12-3 0-15,-4-3 0 0,-3 0 160 16,0-1 0-16,3 0 0 0,-5 1 0 16,0 2-256-16,-7-1 16 0,-4 4 16 0,1 2 0 15,5 3 224-15,4 3-176 0,5 4 176 0,3 2-160 32,0 7-256-32,-2 3-48 0,-1 2-16 0,3 4 0 0,3 3 320 0,5 4 160 0,6 4-160 0,0 5 160 0,4-2 0 0,9 7 0 0,5 7 0 15,7 2 0-15,2 7 0 0,7 7 0 0,5 4-128 16,11 12 128-16,0 0 0 0,0 0 0 0,9-7 0 15,2 5 0-15,3 4 0 0,4 5 0 16,5 5 0-16,4 4 0 0,-1 4 0 0,5 6 0 16,1 1 0-16,3 1-192 15,4 4 192-15,3 5 0 0,1 3 0 0,3 2 0 0,-1 0-224 0,-1 5 48 16,-1 6 16-16,1 1 0 0,-2 6 160 0,-2 2 0 16,2 4 0-16,4 6 128 0,4 3-128 15,4 3 0-15,6-1 0 0,-3 1 0 0,3-2 0 0,-2 2 0 16,0 2 0-16,-2 1-128 0,1 2 128 0,3 5 0 0,8-6 0 15,3 0 0-15,-2 1 0 0,-2-5 0 16,-6 4 0-16,-1-4 0 0,1-3 0 0,-4-1 0 0,3 1-144 16,-3-9 144-16,3-3 0 0,-8-6 0 0,-3-4 0 0,-6-7 0 0,-8-2 224 0,-9-5-32 31,-2-7-16-31,-10-4 0 0,-7-7 96 0,-7-8 32 16,0-13 0-16,-14 3 0 0,-4-6-96 0,-13-10-16 15,-5-15 0-15,-10-8 0 0,-4-13-192 0,0-1 0 16,-1-4 0-16,-2-2 0 0,7-3 0 0,3 4 0 0,0 2 0 15,1 1 0-15,2 1 0 0,1 3 0 0,0 1 0 0,0 5 0 0,0 6 0 16,2 1 128-16,5 0-128 0,2 6 192 0,0 0-192 0,-2 3-128 16,3 0 128-16,1 0-208 0,0-5-96 0,-1 2-16 0,-3-1 0 0,-7-2 0 15,-3-7 512-15,-5-3 112 16,-4-4 16-16,-6-1 0 16,-5-3-1552-1,3-3-304-15,6-1-64 0,3 1-16 0,5 0 1088 0,5 0 208 0,4 1 64 16,-2 3 0-1,4 2-560-15,7 5-96 0,4 6-32 0,5 8 0 0,8 3 656 0,6 7 128 0,6 4 32 0,3 7 0 0,6 3 416 0,5 8 96 0,5 6 0 16,1 5 16 0,4 6-80-16,4 11-32 0,3 11 0 0,5 10 0 31,8 7-608-31,5-1-128 0,13-4-32 0,3 4 0 0,2-2 48 0,-2 6 16 0,-6 2 0 0,-5 2 0 16,-5-3 416-16,2-2-128 0,3-7 128 0,-4-9 0 15,-4-8 0-15,-2-5 0 0,-7-3 0 0,-7-5 0 0,-6-4-160 16,-8-3 160-16,-4-7-192 0</inkml:trace>
  <inkml:trace contextRef="#ctx0" brushRef="#br0" timeOffset="10444.44">13357 9059 5407 0,'0'0'240'0,"0"0"48"0,-10-7-288 0,6 0 0 0,-3-4 0 0,0 1 0 0,3-1 4432 0,-3-1 832 0,0-1 176 0,-3-1 16 16,2 0-2784-16,-4 3-560 15,-1-3-128-15,0 3 0 0,2-2-1168 0,0 5-240 16,4-3-32-16,-3 4-16 0,3 0-528 0,7 7 0 0,-4-7 0 0,4 7 0 15,0 0 0-15,0 0 0 0,0 0 0 0,0 0 0 16,13-3 256-16,2 6-64 0,1-3-16 0,0 7 0 0,5-3 224 0,-1 3 48 16,6 0 16-16,3 1 0 0,3 2-144 0,5 0-48 15,2 1 0 1,3 0 0-16,-2 3-96 0,2 0-32 16,1 0 0-16,-4 1 0 0,0 6-144 0,0-3 0 0,2 3 0 15,3-3 0-15,-1 3 0 0,5-1 0 0,5 4 0 16,4-4 0-16,0-1 0 0,0 3 0 0,-1 2 0 0,-2 2 0 15,1 5-192-15,-2-2 192 0,2 3-192 0,4 0 192 0,8 0 0 0,-3 3 0 0,3-6 0 16,-3 6 128-16,-3-3-128 0,-1 2 0 0,-2 0 0 16,-1-6 0-1,0-1 0-15,0-3 0 0,-3-4-160 0,-1-4 160 0,-7-2 0 16,-7-7 288-16,-2 0-32 0,-5-6-16 0,-7 0 112 0,-4-1 32 16,-7 0 0-16,-3-1 0 0,-4-6 256 0,-7 7 64 15,3-11 16-15,-9 3 0 0,-2-4-208 0,-9 3-64 16,-1-2 0-16,-5 1 0 15,-4 1-448-15,-3 2-128 0,-5 0-16 0,-1 2 0 16,-3-2 144-16,3 1 0 0,1-3 0 0,3 0 128 0,7 4-128 0,0 0 0 16,4-2 128-16,-1 3-128 0,2-3 0 0,1 0 0 15,-2-4 0-15,3 4 0 0,4-4 0 0,-3 1 224 16,-1-1-32-16,0-3 0 0,-3 3 0 0,0-3-16 0,1 3 0 16,-5-6 0-16,0 3-48 15,-3-1-128-15,-4-3 192 0,0-2-64 0,-3 2-128 16,2-1 0-16,-2-1 144 0,3 1-144 0,3 1 0 0,1 1 0 0,3-1 0 0,-3 0 0 15,3 4 0-15,2 0 0 0,0 3 0 16,2 4 128-16,3-3-128 0,2 3 0 0,0 0-128 16,2 1 128-16,1 1 0 0,13 5 0 0,-10-4 0 0,10 4 0 15,0 0 0-15,0 0 0 16,0 0 0-16,0 0 128 0,0 0-128 0,0 0 0 16,0 0 0-16,0 0 0 0,0 0 0 0,0 0 0 15,0 0 128-15,0 0-128 0,0 0 0 0,0 0 0 16,11 0 0-16,-1 2-128 0,1 3 128 0,1-4-128 0,1 2 128 0,-1 1-128 15,2 2-128-15,4-2 0 0,3-1-16 0,1 3 0 16,2-1 272-16,1 4-128 0,3 3 128 0,1-4 0 0,6 2-144 0,5-3 144 16,6 4 0-16,0-1-144 15,-3 1 144-15,3 7-192 0,-2 0 192 0,2 0-192 0,-3 3 192 0,0 1 0 16,2 3-144-16,-2 2 144 16,3-1-192-16,0 2 48 0,-2 0 0 0,-2-3 0 15,-3 0 144-15,-4 0 0 0,-4-7 0 0,-5-1 0 16,-3-1 0-16,-7-3 0 0,0 1 0 0,-7-2 0 0,-9-12 0 0,0 0 0 0,0 0 0 0,0 0 0 15,0 0 0-15,-9-7 192 0,-7-3-32 0,-5-4-16 16,-4-4 48-16,-10-2 0 0,-4-6 0 0,-4-1 0 16,-3-1-192-16,-1 1 0 15,1 0 0-15,-3-1 0 0,2-1 128 0,-4 2-128 0,-4 2 192 0,-5 3-64 16,-4 1-128-16,-2 2-224 0,-2-1 48 0,5 1 16 0,5-2 160 16,-1 3 0-16,0-2 0 0,-1 5 128 0,-8-2-128 0,0 2 0 15,-2-3 0-15,5-1 0 0,0-1 0 0,6-1 0 16,1 3 0-16,-3-1-128 0,1 1 128 0,-4 0 0 31,1 0 0-31,5 1 128 16,1 1-480-16,6 0-96 0,12-2 0 0,4 4-16 15,6 3-1072-15,6 0-192 0,7 4-64 16,16 7-15232-16</inkml:trace>
  <inkml:trace contextRef="#ctx0" brushRef="#br0" timeOffset="15207.21">11244 5721 1311 0,'0'0'128'0,"0"0"-128"0,0 0 0 0,0 0 0 16,0 0 3168-16,0 0 608 0,0 0 128 0,0 0 32 15,0 0-2320-15,0 0-464 0,0 0-80 0,0 0-32 0,-11 7 688 0,11-7 128 16,0 0 16-16,0 0 16 0,0 0 240 0,1-11 48 16,3 4 16-16,3 0 0 0,0 0-592 0,4 0-128 0,6 0-32 0,1 0 0 15,6-3-672-15,-2 2-128 16,1 1-16-16,3 3-16 0,1-3-336 0,-2 3-64 0,0-2-16 0,-2 2 0 0,-3 0 720 0,-1 1 144 31,0-1 32-31,-5 1 0 16,-1 0-1664-16,-1 2-320 0,-1 1-64 0,-11 0 0 0,7 7 608 0,0 0 128 15,-6 4 32-15,2 7 0 0,-6 7 0 0,-1 3 0 0,-3 4 0 0,-1 4 0 16,-6 3 192-16,0 3-144 16,3 1 144-16,-3 2-128 0,0-3 128 0,3 0 0 15,-3-5 0-15,7-2 0 0,-2 0 0 0,4-7-128 16,0-2 0-16,5-2 0 0,0-6 352 0,3 0 80 0,1-4 16 0,1-4 0 16,2-2 592-16,2-1 128 15,3-3 32-15,1-1 0 0,0-1-80 0,4-4-16 16,-1-1 0-16,3-1 0 0,0 0-272 0,1-6-48 0,-2-1-16 15,-3 0 0-15,2 0-416 0,-3-2-96 0,1 2 0 0,-1-3-128 16,0 0 0-16,0-1-256 0,-3 1 32 16,0-1 0-1,-4 1-352-15,0 1-64 0,-3 1 0 0,-1-1-16 16,-1 5-1200-16,-2-3-256 0,0 11-32 0,0-10-17248 0</inkml:trace>
  <inkml:trace contextRef="#ctx0" brushRef="#br0" timeOffset="15553.15">12103 5911 24015 0,'7'-7'2128'0,"0"-2"-1696"0,1-5-432 0,-4 1 0 16,2-6-1440-16,-2 1-368 0,-4-7-80 0,0 0-16 15,-3 0-16-15,-1 0-16 0,0 1 0 0,-2 3 0 0,2 2 2720 0,-3 2 560 16,0 2 96-16,-4 1 32 0,0 4 2016 0,0-1 416 16,-2 5 64-16,0 5 32 0,0-2-1776 0,-1 7-368 15,-3 3-64-15,2 3 0 0,-2 0-976 0,-3 4-192 16,1 4-48-16,-1 0 0 0,-3 0-288 0,2 3-64 15,1-3-16-15,3 2 0 0,2-1-208 0,4-1 0 16,4 0 0-16,4-2 0 0,6-2 240 0,3 0 48 16,6-2 16-16,6 1 0 0,3-1-48 0,6 1-16 0,3-2 0 0,2-1 0 15,5-1 32-15,-3-2 16 0,3-2 0 0,-1 2 0 0,3-3 464 16,0 0 80 0,0-1 32-16,-3-3 0 0,0-3-288 0,2-3-64 0,-4-2-16 15,0 0 0-15,-2-4-256 0,-4-4-48 0,-5-2-16 0,-5-5 0 16,-4-5-176-16,-5-4 0 0,-9-4-192 0,-5-3 192 31,-3-4-512-31,-13 1 0 0,-7-4 16 0,-6 3 0 0,-5 0 208 0,-4 4 32 0,1 0 16 0,-1 7 0 0,0 0-80 0,-2 11-32 16,2 10 0-16</inkml:trace>
  <inkml:trace contextRef="#ctx0" brushRef="#br0" timeOffset="16556.22">13497 8233 23039 0,'0'0'1024'0,"4"-11"192"0,0 1-960 0,2-1-256 16,-5-2 0-16,2 1 0 0,-3-1 2464 0,0-1 448 0,-3 2 96 0,-1-2 0 16,-3 0-1184-16,-4 0-240 0,-3 3-48 0,-2-3-16 15,2 2-944-15,-4 1-192 0,-3 2-48 0,3-1 0 0,-3 3-336 0,3 5-160 32,0 0 16-32,-3 4 0 0,0 0 144 0,0 3-160 0,3 4 160 0,0 3-160 15,1 1 160-15,2 4 0 0,1-3 0 0,3-1 0 16,0 3 0-16,4-2-160 0,1 0 160 0,6 0 0 0,6 0 144 15,-2-1 144-15,6 0 32 0,1 1 0 0,3 0 1104 0,0 0 240 16,1-4 32-16,1 1 16 31,4 1-2048-31,1 1-416 0,2-5-80 0,-2 2 0 0,2-3 704 0,0 0 128 0,2-3 0 0,-2 0 0 0,0-1 128 0,-2 0-128 16,4 1 0-16,-4-3 128 0,-3 1-128 16,-3-1 0-16,-1-1 0 0,-4 0 0 0,-3-3 0 0,-7 3 0 15,7-5 0-15,-3-2 0 0,-4-4 128 0,0-2-128 0,-3-1 192 16,-4-4-64-16,-1-4 32 0,-3-7 0 15,-2-2 0-15,-1-1 0 0,2 0-160 0,-1-3 0 0,2-1-192 16,0-1 192 0,1 1 0-16,-1 4 0 0,0 4 0 0,-1 5 192 15,6 3-192-15,-4 6 0 0,1 3 0 0,9 11 0 16,0 0 0-16,0 0-144 0,-7 13 144 0,2 6-208 16,3 3 0-16,0 8 0 0,2 4 0 0,2 1 0 0,3 2 48 0,2-3 16 0,0 3 0 0,4-3 0 15,3 3 144-15,0-2 128 0,1-3-128 0,4 4 176 0,7-3-176 0,-1 5 0 31,0-2 0-31,1-2 0 0,2 0-160 0,0 1-64 16,0-3-16-16,-2 0 0 16,2-7-592-16,-5 2-128 0,0-1-32 0,-5-5 0 15,3-1-2016-15,-5-6-384 0</inkml:trace>
  <inkml:trace contextRef="#ctx0" brushRef="#br0" timeOffset="18134.3">16013 9100 1311 0,'0'0'0'0,"-7"-9"128"0,3-1-128 0,-3-1 0 0,1-1 0 0,1 1 0 16,-1-1 6176-16,2 1 1216 0,-3 0 240 0,0 1 48 16,3 1-5376-16,-3 0-1072 0,3-2-208 0,-3 4-64 15,7 7-400-15,-10-7-96 0,10 7-16 0,-11-4 0 16,4-2-288-16,-4 5-160 0,4-3 160 0,-5 2-160 0,0 2 272 0,-1 2-32 15,-1-1-16-15,0 3 0 0,-4 2-224 0,4-2 144 16,3-1-144-16,-3 4 128 16,2 4 160-16,-1 2 32 0,-4 2 0 0,4 5 0 15,-1 3-128-15,-2 2 0 0,5 3-16 0,0 1 0 0,4 3 112 0,1-2 32 0,5 0 0 16,-2 1 0-16,3 0-16 0,0 1 0 0,3-4 0 0,5 1 0 16,2-4 96-16,1 0 32 0,6 0 0 0,1 3 0 15,0-3 160-15,3 2 48 16,4-4 0-16,0 0 0 0,0-4-48 0,2 1 0 0,-1-2 0 15,1-1 0-15,-2-6 80 0,0-2 16 0,-1-7 0 0,-3-2 0 16,-2-2-192-16,-1-5-48 0,-1 0 0 0,-2-4 0 0,2-3-240 0,-6-4-48 31,0-1-16-31,-1-1 0 0,-6-5 48 0,-1-3 0 0,-3-1 0 0,-7-2 0 16,-3-1-192-16,-2-1-224 16,-9-2 48-16,-7 3 16 0,-7-3 160 0,-9 6 0 0,-7 4 0 0,-4 2-128 15,-9 4-64-15,2 4-16 16,5 1 0-16,4 3 0 15,-1-1-1168-15,1 5-224 0,-4 2-64 0,4 1-18576 0</inkml:trace>
  <inkml:trace contextRef="#ctx0" brushRef="#br0" timeOffset="19322.79">18261 9377 1311 0,'0'0'128'0,"-9"-10"-128"0,-1 2 0 0,2-2 0 15,-2 2 4240-15,1 1 832 0,2 1 176 0,7 6 16 16,-6-5-3920-16,6 5-800 0,0 0-160 0,0 0-16 16,0 0 144-16,0 0 48 0,0 0 0 0,0 0 0 0,0 0 464 0,0 0 112 15,0 0 16-15,0 0 0 0,0 0-304 0,0 0-48 16,8 8-16-16,-1 0 0 0,-2 1-96 0,2 2-32 15,0 0 0-15,-2 3 0 0,-1-3-128 0,-1 3-16 16,1 4-16-16,-4 3 0 0,2 4-496 0,-2-3 0 16,2 2 0-16,1 1 0 0,-1-4 160 0,0 1-160 0,3-1 160 0,1-3-160 15,0-4 192-15,1 0-64 0,-3-1-128 0,3-1 192 16,1-5 464-16,-1 2 96 16,-7-9 16-16,10 7 0 0,4 0 400 0,-3-5 96 0,3 0 16 0,-3-2 0 15,3-2-256-15,0-3-32 0,1-1-16 0,2-1 0 16,4-1-464-16,1 0-80 15,6-4-32-15,1 0 0 0,-1 1-80 0,4 2-32 0,2-2 0 0,-4 4 0 16,-2 0-288-16,-4 0 0 0,-5-2 0 16,0 4 0-16,-5 1-160 0,-3-1-96 0,-4 0 0 0,-7 5-16 31,4-8-1856-31,-7 1-368 0,-1-3-80 0</inkml:trace>
  <inkml:trace contextRef="#ctx0" brushRef="#br0" timeOffset="19628.8">18469 9010 37199 0,'0'0'1648'0,"10"7"336"0,-3 0-1584 0,1 2-400 0,2 3 0 0,-3 6 0 16,-3 7 720-16,0 3 64 16,1 4 16-16,-3 5 0 15,3 2-672-15,0 4-128 0,-1-1 0 0,3 1 0 0,0 0-176 0,0 0 176 16,4 6-192-16,0 1 192 0,6 0 0 0,1-1 0 16,3-1 0-16,-1-2 0 0,1-7 0 0,2 1 0 15,0-1 128-15,2-3-128 0,0-2 0 0,-1-4-256 0,1-2 16 0,0-4-17280 16</inkml:trace>
  <inkml:trace contextRef="#ctx0" brushRef="#br0" timeOffset="28529.78">15836 9711 45439 0,'-13'-13'2016'0,"1"6"416"0,-4 0-1952 0,-4 2-480 0,-3 3 0 0,-2 2 0 15,4 2 272-15,0 0-32 0,3 1-16 0,4-2 0 32,-1 5-512-32,5-5-96 0,10-1-32 0,0 0 0 15,-11 3-608-15,11-3-112 0,0 0-16 0,0 0-16 16,0 0 352-16,-13 3 80 0,13-3 16 0,0 0 0 0,0 0 720 0,0 0 368 0,0 0-48 0,0 0 0 15,0 0 336-15,0 0 64 0,0 0 16 0,0 0 0 0,0 0-96 0,0 0 0 16,6 15-16-16,1 2 0 16,4 1-416-16,3-2-80 0,0 7 0 0,4-2-128 0,0 0-192 0,0-2-160 15,-1-1-32-15,1 0 0 16,-2-1-192-16,0-3-32 16,-2 0-16-16,-1-3 0 0,-1-4 272 0,-3 0 48 0,0-3 16 0,-9-4 0 0,9 4 288 0,-9-4 224 0,0 0-32 0,10 6-16 15,-10-6 272-15,7 0 48 0,-7 0 16 0,11 0 0 16,-4 0 64-16,1-3 32 15,2 3 0-15,-3 3 0 0,3-3-208 0,1 1-32 16,0 2-16-16,0 1 0 0,3 0-352 0,-3 2 0 16,0 1 0-16,2-7 0 0,2 4 0 0,-1 0 0 15,1-1 0-15,2 0-128 0,-3 1 128 0,1-4 0 16,2 0 0-16,-2 0 128 0,5 0-128 0,2 0 0 0,-1 0 0 0,4-3 0 16,3 1 144-16,4 0-144 0,4-2 192 0,1-3-192 15,2 4 0-15,3-1 0 0,1 0 0 0,3 1 0 16,-2-1 0-16,2 1 0 0,3-1 0 0,1 1 0 15,5 3 0-15,5 0 0 0,4 0 0 0,0 3 0 16,0 1 0-16,0 3 0 0,3-3-144 0,3 6 144 0,4-3-128 16,1 1 128-16,3 2-128 0,-4-3 128 0,-3 0 0 15,-10 0 0-15,-4 0 0 0,1-1 0 0,-5-1 0 16,0-1 0-16,-2-1 0 0,-1 1 0 0,-4 0 0 0,-4-1 0 0,-3 0 0 0,-7-2 128 16,0 2-128-16,-2-3 0 0,-3 0-128 15,-1 4 128-15,-4-1 0 0,2-1 176 16,-4 0-16-16,-1 1 0 15,0 1-160-15,1 3 0 0,-5-3-192 0,2 1 192 16,-2 0-128-16,-1-1 128 0,-3 1 0 0,-11-5 0 0,0 0 0 0,0 0-176 16,0 0 176-16,-11 16-128 15,-7-3 128-15,-6 1 0 0,-5 0 128 0,-6 0-128 16,-4 0 400-16,-4-6 16 0,-5 4 0 0,-9 0 0 0,-3-1-416 0,-4-1 0 16,3-9 0-16,1-1 0 0,0-1 0 0,1-4 0 15,-1 0 0-15,-4 1 0 0,-4-1 0 0,-3-2 0 0,0 0 0 0,1-4 0 16,7-3 0-16,-1 0 128 0,4 1-128 0,-4-1 0 15,0 0 0-15,3 3 0 0,-2-1 0 0,3-2 0 16,3 0 0-16,5 3 0 0,6-3 0 0,0 3 0 0,4 0 0 0,2 0 0 16,4 1-144-16,1-1 144 15,0 4 0-15,6 0 144 0,1 0 16 16,6 0 0-16,-2 3-160 0,6-3 0 0,3 0 0 0,3 1 0 0,5 1 0 16,7 5 0-16,0 0 224 0,-5-10-64 0,5-1 96 0,3 1 0 15,4 2 16-15,1-2 0 0,6 0-144 0,4 2-128 31,2 1 192-31,2 3-192 0,3-2 0 0,3 1 0 0,0-1 0 0,4 2-192 0,1 0 48 0,2 4 16 0,-3-3 0 0,2 3 0 32,0 0 128-32,5 3-160 0,0 1 160 0,5-1-160 15,2-2 160-15,0 5 0 0,0 1 0 0,-3 1-128 0,0 2 128 16,-1 1 0-16,1 3 0 0,-4-3-128 0,0-3 128 0,0 5-160 16,0-2 160-16,2-1-160 0,1 1 160 0,1-4 0 15,-3 1-144-15,-1 2 144 0,-1-6 0 0,-6 3 0 16,0-3 0-16,-3 2 0 0,-1 0 0 0,-6-1 0 15,1 2 0-15,-4-3 0 0,-1-1 0 0,-6 1 0 16,-3-1 0-16,-9-3 0 0,11 4 0 0,-11-4 0 16,0 0 0-16,0 0 0 0,0 0-160 0,0 0 160 15,-18-5 0-15,-7 0-144 16,-1 1 144-16,-8 0-192 0,-8-3 192 0,-5 2-192 16,-10 0 48-16,-3 1 0 0,-4 0 0 0,-3-3 0 0,1 0 144 0,-5 3 0 15,-4 1 0-15,-7 4 0 0,-6 2 0 0,2 1 0 16,3 2 0-16,1-2 0 0,1 5 0 0,0-1 0 0,2 0 0 0,1 3-128 0,10 2 128 0,3 2 0 15,10 1-144-15,7 0 144 0,6 0 0 0,9 0 0 32,8 0 0-32,4-2 0 0,4-2 0 0,9 1-176 0,4-2 176 15,8 1-128-15,4 4-32 0,12-4 0 16,5 1 0-16,11-2 0 16,10-1-240-16,15-3-48 0,17-4-16 0,8-3 0 0,3 0 464 0,8 0 0 0,9 1 0 0,6-2 0 0,9-4 128 0,-4 4-128 15,-4 1 192-15,-1-1-192 16,5-4 144-16,-11 3-144 0,-9-3 0 0,-9 4 144 15,-13 4-16-15,-6 4-128 0,-2 3 192 0,-3 1-19920 16</inkml:trace>
  <inkml:trace contextRef="#ctx0" brushRef="#br0" timeOffset="34807.21">12599 9558 18479 0,'10'13'1648'0,"-2"1"-1328"16,2 2-320-16,1-2 0 0,0 0 3712 0,3-1 688 16,3-3 128-16,1-2 16 0,-3 4-2688 0,2 0-560 0,1-1-96 0,-3 0-32 15,2-1-512-15,1 4-96 0,0-1-32 0,3-1 0 16,0-3-528-16,4 0 0 15,5-2 0-15,-3 0-144 0,3 0 144 0,-2-3 0 16,-1 0 0-16,0-1 0 0,1 1 512 0,-6 0 128 0,2-1 16 0,1 0 16 16,-4-2 0-16,1-1 0 0,-1 0 0 0,0 0 0 15,1-4-384-15,1 0-80 16,0 0-16-16,-2-3 0 0,1 0 64 0,1-4 0 16,3 1 0-16,1-4 0 0,1 3-256 0,0-5 128 0,1 1-128 15,0 2 0-15,2-3 320 0,-5 0-48 16,1-3 0-16,-2 1 0 0,1-2 96 0,-1-1 16 0,0-1 0 0,-1 3 0 15,-3-1-256-15,-1 1-128 0,3-1 128 0,-2 1-128 16,2-1 0-16,-3 0 0 0,1 1 0 0,2-2-128 0,-2-4 128 0,1 3 0 16,-1 1 0-16,0-3 0 15,-3 2 0-15,0-6 224 0,-4 0-48 0,0-1-16 0,-3-3-160 0,-4-3 128 16,0-4-128-16,-6-2 128 16,1-2-128-16,-4 1 0 0,-2-1 0 0,-3 0 0 0,-1 0 0 0,-6-3 0 0,-4 1 0 15,-3 1 0-15,-3-1 0 16,2 0-176-16,-3 2 176 0,0 1-128 0,-5-1 128 15,2 6 144-15,-4 0-16 0,0 5-128 16,-4 3 192-16,-3 1-192 0,-4 3 192 0,-3 4-192 0,-3 2 0 16,-1 3 0-16,0 4 0 0,1 2 0 0,4 6 0 15,1 0 0-15,3 2 0 0,-1 5 0 0,6 1 0 0,0 3 0 16,-3 3 0-16,1-2 0 0,5 5 0 0,-3 1-144 0,-3 1 144 0,4 3-128 16,-2 2 128-16,3-1 0 0,0 2 0 0,6 4 0 15,0 0 0-15,0 3-160 0,2 1 160 0,-2-1-208 16,-1-1 208-16,1 3 0 15,3 3 0-15,0 0 160 0,0 2-160 0,-3 2 0 16,-1 4 0-16,-2-2-176 0,2 3 176 0,-3 1 0 16,2 3 0-16,2 4-128 0,3 4 128 0,2 1 0 15,0 1 0-15,5 1 0 0,1 0 0 0,6 3-128 16,0 4 128-16,4-3-192 0,3-1 192 0,1-3 0 16,3-4 0-16,3 2 0 0,-2-2-176 0,6-3 176 0,4-2-208 0,2 0 80 15,0-2 128-15,3 0 0 0,1-2 0 0,3-2 0 16,0 0 0-16,4-3 0 0,3 0 0 15,1-3 0-15,-3-2 0 0,2 1 128 0,6 0-128 16,-4-3 176-16,3-7-176 0,-3 0 192 0,6 0-192 0,4-4 192 16,0-3-192-16,4-7 128 0,3-1-128 0,9-6 128 0,7-3-128 0,0-2 160 15,2-6-160-15,-4-3 160 0,-3-2-32 0,-3-2-128 16,2-6 192-16,-2-2-64 16,-1-7 80-16,-2-2 16 0,-1-2 0 0,-4-6 0 0,-6-5 304 15,-2-2 64-15,-2-4 16 0,-8-3 0 0,-2-7-224 16,-5-1-64-16,-2-3 0 0,-3-6 0 0,-5 0-320 0,-4-1 144 15,-7 0-144-15,-2-4 0 0,-3 1 0 0,-9 0 0 0,-4-2 0 16,-7 5 0 15,-4 1-336-31,-13 2-176 0,-5-1-48 0,-9 1-23440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33:01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18811 1367 24015 0,'7'-32'1056'0,"-6"10"224"0,2-5-1024 0,-3 1-256 0,0 1 0 0,0-3 0 15,-3 3 2992-15,2 1 528 0,1 5 128 0,-3 2 0 0,3 3-2272 16,-3 3-464-16,3 4-80 0,0 7-32 0,0 0-544 0,0 0-96 16,0 0-32-16,0 0 0 0,6 14-128 0,1 1 128 15,1 0-128-15,2 2 128 0,-3 0 16 0,4 0 0 16,3-2 0-16,0 3 0 0,-2 0 64 0,1 2 16 15,1 2 0-15,1 3 0 0,-1 3-224 0,1 5 0 16,2 6 128-16,1 5-128 16,-1 4 0-16,1 10 0 0,0 6 0 0,0 3 0 15,0 4-304-15,3 8 0 0,0 6 0 0,-3 6 0 0,-4 5 304 0,0 0-160 16,2-1 160-16,-2-3-128 0,-3 3 128 0,-2-3-192 0,-2-3 192 0,-1-4-192 16,0-10 192-16,-5-5 224 0,2-6-48 0,-3-7-16 15,3-7-416-15,-3-12-64 0,1-12-32 0,5-8 0 31,-6-18-480-31,0 0-112 0,8 2-16 0,2-9 0 16,1-9-3008-16,-8-11-624 0</inkml:trace>
  <inkml:trace contextRef="#ctx0" brushRef="#br0" timeOffset="496.54">20065 1342 35535 0,'0'0'3152'0,"0"0"-2512"0,0 0-512 0,0 0-128 0,0 0 1936 0,-18 10 368 0,-7 1 80 0,-3 7 16 31,-1 3-2560-31,-3 5-512 0,-6 9-96 0,-2 4-32 0,-6 5 448 0,0 6 96 0,-4 5 0 0,6 0 16 16,7-2 80-16,3-3 16 0,6 0 0 0,-1-1 0 16,4-2 16-16,0-1 0 0,0-2 0 0,1-3 0 0,6-3-64 15,-3-3 0-15,0 0 0 0,-1-7 0 0,1-3 192 0,3-4 0 16,0-3 0-16,0-3 0 0,1-1 0 0,2-6 0 0,1 1 0 16,3-1-128-16,11-8 256 0,-10 4 64 0,10-4 16 0,0 0 0 15,0 0 96-15,0 0 16 0,0 0 0 0,0 0 0 0,0 0 128 16,0 0 48-1,11 0 0-15,1 0 0 0,0-1-176 0,3-2-48 0,3-1 0 0,2-2 0 16,2 1-144-16,3-2-128 0,-3 0 192 0,2 0-192 0,1 0 352 16,-3 0-32-1,2-3-16-15,-2 6 0 0,2 0 16 0,-2 4 16 0,2 0 0 0,5 4 0 16,1 3-192-16,4 1-144 0,3 5 192 0,2 1-192 16,3 5 128-16,-3 9-128 0,4 1 0 15,-7 9 0-15,-1 7 0 0,1 3-256 0,-1 5 64 0,-3 4 0 0,-3 1 192 0,-1-5-176 16,-3-2 176-16,2-2-160 15,3-7-48-15,3-3-16 0,-1-3 0 0,0-4-13088 16,1-7-2624-16</inkml:trace>
  <inkml:trace contextRef="#ctx0" brushRef="#br0" timeOffset="1001.09">20647 1965 39455 0,'9'-6'3504'0,"3"0"-2800"0,-1-1-576 0,-2 0-128 0,0 1 720 0,1-1 112 15,1 0 32-15,0 3 0 16,6 1-864-16,-2 3 0 0,6-3-176 0,1 3 32 16,6 0 144-16,-3 3 0 0,3 0 160 0,0 1-160 15,1 0 320-15,-4 3-48 0,0 0 0 0,-2 0 0 16,-2-4-96-16,-3 5-32 0,-2-1 0 0,-2 0 0 15,0-5-448-15,-1-1-80 0,-3-1-32 0,-3-3 0 16,0-1-2512-16,-7-6-496 0,0-5-96 16</inkml:trace>
  <inkml:trace contextRef="#ctx0" brushRef="#br0" timeOffset="1269.47">20358 2560 43023 0,'24'6'1904'0,"-9"-1"400"0,-1 0-1856 16,1 0-448-16,5 3 0 0,-2-1 0 0,2 0 272 0,-2 0-32 16,-2 0-16-16,5 0 0 0,0-3-48 0,4 1-16 0,2-1 0 0,1-3 0 15,0-1 96-15,1-3 32 16,3-4 0-16,7 1 0 0,3-6 112 0,1-2 32 0,3-4 0 0,1-3 0 15,2-2-432-15,-6-1 0 0,1-1-192 0,-3-2 192 32,-4 1-816-32,-5-2-32 0,0 0-16 0,1 0 0 15,5-2-480-15,-2 2-80 0,0 0-32 0,-1 3 0 0,0 3-2336 0,-6 1-480 0</inkml:trace>
  <inkml:trace contextRef="#ctx0" brushRef="#br0" timeOffset="2012.11">21104 893 40431 0,'0'0'1792'15,"0"0"368"-15,10-7-1728 0,-3-1-432 0,-7 8 0 0,0 0 0 0,2-8 1040 0,-2 8 128 0,0 0 32 0,6-7 0 16,-6 7-1200-16,10-6 0 0,4 3-144 0,-3-1-16 0,3-1 160 0,2 0 0 31,4 3 0-31,5 0 0 0,6-5 0 0,8-3 144 0,5 2-16 0,8-3-128 16,7-2 432-16,0 5-32 0,-1 1 0 0,-3 0 0 16,0 3-128-16,-2 8-16 0,-3 4-16 0,3 5 0 15,1 1-240-15,1 8 0 0,0 3-192 0,-4 7 192 0,-5 3-352 16,-7 6 32-16,-7 3 16 0,-7 4 0 0,-4-2 96 0,-3-3 16 15,-3 3 0-15,-5 0 0 0,-3-3-128 0,-6-1-32 16,2 1 0-16,-7 0 0 0,-2-4 32 0,-1-3 16 16,-1-1 0-16,-3-1 0 0,4-4 112 0,-4-7 0 15,1 0 16-15,-1-4 0 0,-3-4 32 0,0-1 0 16,0-3 0-16,0-1 0 0,3-3 144 0,11-7-128 0,-11 4 128 0,11-4-128 16,-14 4 128-16,14-4 0 0,-11 3 128 0,11-3-128 15,0 0 288-15,0 0-16 0,0 0 0 0,0 0 0 16,0 0-80-16,0 0 0 0,0 0-16 0,9 0 0 15,3 0 112-15,1 0 32 0,3 0 0 0,1 0 0 16,2 3-80-16,-1 1-16 0,-1 0 0 0,-2 6 0 0,5 1-96 0,-1 3-128 31,-1 4 176-31,-1 6-176 0,0 5-192 0,-2 7-128 0,-1 6-48 0,-3 4 0 16,-1 4 32-16,-3 0 0 16,-7 0 0-16,1-2 0 0,-2 1 144 0,-2-6 16 15,-4-1 16-15,0-3 0 0,-4 0 32 0,1-2 0 0,-1 1 0 0,0 0 0 16,-3-1-32-16,0-1 0 0,0-1 0 0,-1-3 0 15,1 0 160-15,-8-5 0 0,-6-1 0 0,-8 1-128 16,-9-2 128-16,-7-1 0 0,-8-6-144 0,-1-7 144 16</inkml:trace>
  <inkml:trace contextRef="#ctx0" brushRef="#br0" timeOffset="130957.4">7730 4308 14159 0,'0'0'1264'0,"0"0"-1008"0,0 0-256 0,0 0 0 15,7-6 3776-15,-7 6 720 0,0 0 144 0,0 0 32 16,0 0-3664-16,6 7-736 0,0 2-144 0,0 0-128 15,1 3 128-15,-6-4-128 0,-1-8 0 0,6 13 0 16,-2-5 176-16,-4-8-176 0,0 0 160 0,0 11-160 16,0-11 128-16,0 0-128 0,3 13 0 0,-3-13 144 0,8 8 256 0,2 2 48 15,1-3 16-15,0 0 0 0,-1-2 672 0,2 2 128 16,5 3 16-16,1 0 16 0,3 2-512 0,4 5-96 16,-3-2-32-16,2 3 0 0,1-2-656 0,-4 2 0 15,1 0 0-15,1 0 0 0,-2 0 0 0,0-1 0 0,-5 1 0 0,0-4 0 16,-5 1 0-16,0-1 0 0,1 0 0 0,0 0 0 15,2 4 0-15,-7-4 0 16,1 2 0-16,-3 0 128 0,0 7-128 0,-3-3-192 0,3 0 32 0,-4 4 16 16,2 1 144-16,0 3 0 0,-3-1 0 0,0 7 0 15,0 5 0-15,0 0-128 0,0 0 128 0,0 4-192 16,0 0 192-16,0 1 0 16,0 0 0-16,0-1 0 0,-3 1 0 0,3 2 0 0,-3-3 0 0,2 3 0 0,-4 1 0 0,3 2 0 15,-3-3-144-15,-1 1 144 0,0 2 0 0,5-3 0 16,-2 4 0-16,-1 0 0 15,-1-4 0-15,3 2 0 0,-3 1 0 0,5-2 0 0,0 2 0 16,-2 1 208-16,2-3-16 0,-5 2-16 16,3 4 144-16,-3-3 48 0,3 2 0 0,-2 1 0 0,4 0-160 0,-5 0-16 15,3 0-16-15,-3-3 0 16,0 1-176-16,-2 1 0 0,0-5 0 0,0 2 0 0,1-6 0 0,-1 1 0 0,0-3 144 16,0 3-144-16,0-4 0 0,3 2 0 15,-1-3 0-15,3 1 0 0,-1-1 0 0,1 3 0 16,0-3 0-16,-2 2 0 0,1-2 0 0,1 0 128 0,-1-2-128 15,-1 2 0-15,-1 2 256 0,1 1-32 16,-3 1 0-16,0 0 0 0,0 3-96 0,0 0-128 0,0 4 176 0,-4 3-176 16,1-3 0-16,2 5 0 15,1-2 0-15,0-3 0 16,0 3 0-16,-4 0 0 0,1 0 0 0,-1 4 0 0,1 4 0 16,-1-2 0-16,0 1-160 0,0-1 160 0,4-1 0 0,-4 2 0 15,4-3 0-15,-3 4 0 0,2 6 0 0,1 1 0 16,0 5 0-16,1 1 0 0,2 4 0 0,4-3 0 15,0 3 0-15,0 3 0 0,0 5 0 0,3-1 0 16,1 4 0-16,0-2 0 0,2 2 0 0,-2 0 0 0,0 3 0 0,0 2 0 16,2 2 160-16,-2-2-160 0,-1-4 192 0,-2 3-192 0,-2-1 0 15,1 4 0-15,-3-5-240 0,3-2 80 0,0-1 160 0,-4-6 0 16,1-4 0-16,-1 0 0 0,1-5 0 0,0-2 0 16,2-4 0-16,-3-2 128 15,4 2-128-15,-3-3 0 0,0 0 0 0,2 0 0 16,-2 0 0-16,-1-2 176 0,-2-2-176 15,1-3 192-15,2-3-32 0,-4-1 0 0,0 0 0 0,0-4 0 16,-3-2-160-16,2-1 192 0,1 0-192 0,0-3 192 16,-2-2-192-16,3-2 0 0,3-1 0 0,-1-6 0 15,4-5 0-15,-3-3 0 0,3 0 0 0,0-3 0 16,0-6 176-16,0-1 0 0,-3-4 0 0,-1-2 0 16,4-8-176-16,-4 10 0 0,4-10 0 0,0 0 0 0,-6 7 128 0,6-7-128 0,0 0 0 0,0 0 128 15,0 0-128-15,0 0-144 0,-8 0 144 0,8 0-208 16,0 0-112-16,0 0 0 0,0 0-16 0,-7-7 0 15,7 7 112-15,0 0 32 0,0 0 0 0,0 0 0 32,0 0 192-32,0 0 256 0,0 0-48 0,0 0-16 0,0 0 16 0,0 0 0 15,0 0 0-15,0 0 0 0,0 0 112 0,0 0 32 16,7 7 0-16,-5 1 0 0,-2-8 0 0,5 10 0 16,-3-2 0-16,-2-8 0 0,0 10 0 0,0-10 0 0,0 0 0 0,-7 8 0 31,7-8-864-31,-9 6-160 0,9-6-32 0</inkml:trace>
  <inkml:trace contextRef="#ctx0" brushRef="#br0" timeOffset="134483.94">13682 4238 25055 0,'18'-1'1104'0,"-8"-1"240"16,1 0-1088-16,-4-3-256 0,0-1 0 0,-7 6 0 0,-3-12 2208 0,-1-2 384 16,-6 3 80-16,-1-5 16 0,-3 0-1568 0,-7-2-304 15,-1-3-64-15,-3 3-16 0,0-3 160 0,-6 3 48 16,2 1 0-16,-3 2 0 0,3-3-656 0,1 1-128 16,5 3-32-16,7 3 0 0,0 1-128 0,4 5 192 0,12 5-192 0,-9-7 192 0,9 7 224 0,0 0 48 31,0 0 16-31,0 0 0 0,0 0 160 0,0 0 16 0,0 0 16 0,0 0 0 15,0 0-288-15,0 0-48 0,0 0-16 0,-14 0 0 16,14 0-320-16,0 0 0 0,-11 0 0 0,11 0 128 16,-16 0 64-16,4-3 32 0,-2 0 0 0,14 3 0 15,-11-4 32-15,-3 3 0 0,3-1 0 0,-3 1 0 16,14 1-64-16,-11 1 0 0,11-1 0 0,-17 3 0 16,3 4-192-16,2 0 0 15,12-7 0-15,-14 14 0 0,3 0 0 0,1-3 0 0,-1 3 0 0,4 0-160 0,0 4 160 0,3-3 0 0,-2 3 0 0,5 2-128 16,-5-2 128-16,5 3 0 0,-2 1 0 0,0 3 0 15,2-2 160 1,-3 5-32-16,1 1-128 0,0 6 192 16,2 4-192-16,-2 1 0 0,-1 5 0 0,-2 5 0 0,1 3 0 15,-1 4 0-15,2 7 0 0,-6 4 0 16,2 10-144-16,1 5 144 0,0 3 0 0,0 5-144 0,7-1 144 16,0 5 0-16,0 5 0 0,0 3 0 0,3 9 0 0,4 5-128 15,4 4 128-15,0 5-192 16,0 1 192-16,-1 2 0 0,4 2 128 0,-3 2-128 0,3 2 0 0,-3-4 0 15,-4-3 0-15,0 0 0 0,0-1 0 0,-7-3 0 16,0-4 0-16,-3 5 0 0,0 4 0 0,-1 6 0 0,-3 3 144 0,0 5-144 16,3 7 352-16,0 3-32 0,1 4-16 15,3 6 0-15,3 3-176 0,1 4-128 0,6 4 192 16,2 1-192-16,5 3 128 0,-2-2-128 0,5 1 0 16,2 1 0-16,6 5 160 0,1 5-160 15,1 4 128-15,0-2-128 0,7-2 128 0,-3-6-128 0,3-2 0 16,-5-3 128-16,-3-3-128 0,-5-6-144 0,-5-12 144 0,-6 4-15232 31,-9 3-2912-31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529" units="cm"/>
          <inkml:channel name="Y" type="integer" max="1901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497" units="1/cm"/>
          <inkml:channelProperty channel="Y" name="resolution" value="999.9474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4-05T17:40:40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13986 6277 1311 0,'18'3'0'0,"-5"-2"128"0,-2 2-128 0,0-3 0 0,-4 0 0 0,3 0 0 0,-10 0 7904 0,7 2 1568 16,1-1 304-16,-1 0 64 0,-7-1-7872 0,7 3-1584 0,1-1-384 0,-8-2 0 0,10 7 0 0,0 0 0 15,1 2 0-15,-3-2 0 16,5 0 256-16,-2 0-48 0,-4 2 0 0,1 0 0 0,5-2 624 0,-2 4 112 16,-4-1 16-16,1 1 16 15,-2-2-80-15,-2 0-32 16,-4-9 0-16,0 14 0 0,-4 0-288 0,1-2-64 15,-1 1-16-15,-3-1 0 0,4-1-320 0,-1 3-176 16,4-14 192-16,-4 14-192 0,2 1 0 0,1 2 0 16,-2-3 0-16,3 1-192 0,3 7 192 0,-6 5 0 0,3-1 0 0,-1 9 0 15,-5 0 0-15,5 4 0 0,-2 4 192 0,-1-2-192 0,1 0 0 0,0 1 0 0,2-1 0 0,-3-2-192 16,2-6 192-16,1-2 0 0,-3-6 0 16,-2-4 0-16,5-6 0 0,-2 2 0 15,3-6 0-15,0-11 0 0,0 0-384 0,0 0 0 0,0 0 16 0,0 0 0 16,11 0 368-16,3 0-144 0,3-7 144 0,1 0 0 15,0 3 0-15,0-3 144 0,0-3 16 0,3 3 0 32,-3 2 208-32,1 2 32 0,-1-1 16 0,-2 5 0 0,3-1-96 15,-1 3 0-15,-4-2-16 0,0 2 0 0,-1 0-304 0,0-3 0 0,0 0 0 0,-13 0-144 16,14 0 144-16,1-3 0 16,-4-1 160-16,3-2-160 0,3-2 160 15,-2-3-160-15,6-3 160 0,-3-4-160 0,4-1 224 0,2-4-48 0,4-2-16 16,-6-2 0-16,3-1 112 0,-7 3 32 15,3-3 0-15,-7 3 0 0,-3 0 128 0,-1 4 16 0,-6-1 16 16,-1 1 0-16,-3 0-272 0,-5-4-64 0,0 1-128 16,-6 2 192-16,0 0-192 0,-3 1-128 0,0 0 128 15,-4 3-208-15,-3 3 208 0,0 1 0 0,-1-3 0 0,-2 6 0 16,-2-6-176-16,-2 2 16 0,3-2 0 0,0 2 0 16,0 1 160-16,0 3 0 0,-1-1 0 0,0 1-128 15,4 3 128-15,1 2-160 0,0 4 160 16,1 2-160-16,6 0-32 0,0 2 0 0,14-2 0 0,-15 7 0 0,15-7 192 15,-10 11-160-15,10-11 160 16,-2 16-160-16,0-2 160 0,4-3 128 0,3-1-128 16,-1-2 176-16,0-1-176 0,6-2 192 0,-1-3-192 15,0-2 192-15,3-4-192 0,-1-3 0 0,-2-4 0 0,5-8 0 16,0-1-160-16,-3-6-64 0,3-1-16 0,-2 0 0 0,-1-1 240 0,-2-2 0 16,3 0-160-16,-1 2 160 0,-1 2 160 15,-2 1 96-15,2 0 32 0,-2 4 0 0,-1 0 48 0,-1 7 16 16,-2 3 0-16,0 4 0 15,-4 7-80-15,0 0-16 0,0 0 0 0,0 0 0 16,-11-4-256-16,-10 1-176 0,-8 3 32 0,-17-4 0 0,-10-3-16 16,-28-10 0-16,-23-4 0 0,-13-9-15056 15,1-8-3008-15</inkml:trace>
  <inkml:trace contextRef="#ctx0" brushRef="#br0" timeOffset="3329.46">11287 9398 25055 0,'0'0'2224'0,"0"0"-1776"0,0 0-448 0,0 0 0 0,-11-3 1664 0,-2-1 256 15,2 0 64-15,3 1 0 16,-2-4-1824-16,10 7-352 0,-11-4-80 0,4 1-16 16,7 3 96-16,0 0 0 0,0 0 16 0,0 0 0 0,0 0 176 0,0 0-128 31,0 0 128-31,0 0-128 0,0 0 1088 0,0 0 208 0,0 0 48 0,0 0 16 16,0 14-96-16,0-14-32 0,0 0 0 0,3 14 0 15,-2-2-720-15,2 2-128 0,-3-1-48 0,0 1 0 0,-3 1-208 0,2 0-128 0,-2 2 128 0,0 4-208 16,2-3 208-16,-2 5 0 15,0 0 0-15,3 6 0 16,3 4 0-16,-3 3-192 0,3 1 48 0,-2 2 16 0,2 0 128 16,0 2 0-16,4-1 0 0,1 13 0 0,2-11 0 0,-6-14 0 15,0 4 0-15,6 1 0 0,-2 2 0 0,2-3 0 0,0 0 0 0,1-5 0 16,-3-3 144 0,2-4-144-16,0-6 192 0,1-2-192 15,-3-5 288-15,2 0-48 0,1-7-16 0,-1-3 0 16,-3-6-64-16,4-5-16 0,-2-6 0 0,0-4 0 15,-2-3 176-15,4-5 48 0,-4-7 0 0,0 2 0 0,-4 0-176 0,-3 1-16 16,0 1-16-16,-3 6 0 16,-4 0-16-16,0 4 0 0,-1 4 0 0,1 0 0 0,-5 0-144 15,0 3 0-15,4 0-160 0,-4 1 160 0,0 2 0 0,1-3 0 16,0-3 0-16,-3 3 0 0,0-3 0 0,-4 0 0 16,1 0 0-16,2-1 0 0,4-1 0 0,-3 2 0 0,4-1 0 0,3 1 0 15,0 3 0-15,6 0 0 0,1 3 0 0,0 2 0 16,4 3 0-16,-4 10 0 15,10-10 0-15,1 5 160 0,4 2 16 0,3 3 0 16,6 3 0-16,-3 2 0 0,-1 4 288 0,0 3 64 16,4 5 16-16,3 4 0 0,-2 1-336 0,1 3-64 0,3 3-16 0,-3-1 0 0,1 3-128 0,-1-2 0 15,3 2 0 1,-1-1 128-16,1-1-128 0,3 0-224 0,7-2 48 16,3-2 16-16,1-2 160 0,0-1 0 0,-1 0 0 0,-1-3 0 0,-5-3 0 0,-6 2 224 15,0-3-48-15,-12-3-16 0,-4-8-160 16,-7 1-224-16,-7-4 48 0,0 0-13360 15,-16-4-2672-15</inkml:trace>
  <inkml:trace contextRef="#ctx0" brushRef="#br0" timeOffset="4085.73">11369 9968 30111 0,'0'0'656'0,"0"0"144"0,-9 0 32 0,-4-10 16 0,-1 0-672 0,0-1-176 0,-3 3 0 0,5-3 0 0,-2 1 496 0,3 3 64 16,4-1 16-16,1 2 0 0,6 6-432 0,0 0-144 0,0 0 0 0,0 0 144 15,0 0 560-15,0 0 128 0,13-7 0 0,2 3 16 16,-1 1 736-16,4 2 144 0,0 1 16 0,0 0 16 16,1-3-464-16,0 3-80 0,-1-4-32 0,0 1 0 15,0-1-528-15,-2-2-96 0,1-1-32 0,1-1 0 16,-2-2-336-16,2-2-64 0,-2-2 0 0,1-3-128 16,1 2 160-16,-3-5-160 0,2-2 128 0,1-1-128 15,0 3 0-15,3-3 0 0,-3 0 0 0,0 0 0 16,3 4 0-16,1 1 0 0,3 2 0 0,2 5 0 31,-2-1-656-31,-3 3-224 0</inkml:trace>
  <inkml:trace contextRef="#ctx0" brushRef="#br0" timeOffset="7606.58">8093 5088 45903 0,'14'-12'2032'0,"-14"12"416"0,0 0-1952 0,11 0-496 15,-11 0 0-15,12 4 0 16,2 3-448-16,0 3-176 0,-1 8-32 0,6 0-16 16,1 0 208-16,3 3 32 0,-2-3 16 0,0 0 0 0,1 0 416 0,3-1 0 0,7-2 0 0,0-1 0 0,0 0 320 0,3 0 64 15,-3-3 0-15,0 3 0 0,2 0 128 0,-4 0 16 16,0 6 16-16,-3 1 0 16,3-6-176-16,-8 6-48 0,2 0 0 0,-3 1 0 15,0 2-320-15,1-3 0 0,-1 1 0 0,-3 6-192 16,0-3 192-16,0 3 0 0,3-3 0 0,0 0 0 15,1 0 0-15,2-3 0 0,-2 2 0 0,3-4 0 16,0-2 0-16,3-2 128 0,-3 0-128 0,2-1 176 0,-1 0-176 0,-1-1 160 16,1 0-160-16,0-1 160 0,1 1-160 0,-1 0 0 0,2-2 0 0,-3 4 0 15,3-2 144-15,-3 1-144 0,0-3 160 0,0 4-160 16,4 0 0-16,2 3 0 0,1-4 0 0,2 3 0 16,0 3 0-16,0 0 0 0,1-3-176 0,0 3 176 15,-3 0 0-15,0 1 0 0,0 0 0 0,-3 2 0 16,3-4 0-16,-3 3 0 0,2-2 0 0,-3-1 0 0,3 1 0 15,1-2 0 1,3 3 144-16,-1-3-16 0,3-4-128 0,-2 2 0 0,4-3 128 0,-6-1-128 16,2 3 0-16,-2 2 0 0,2 1 0 0,0 1 0 15,-6-1 0-15,3 4 0 16,3 2 0-16,-3 0 0 0,-2-3 0 0,2 5 0 16,-5 2 0-16,7-3 0 0,4 5-176 0,1-6 176 0,4 0-208 0,-4-1 80 15,1-2 128-15,2 3 224 0,-1 0-48 0,0-1-16 0,-2-2-160 0,0 4-224 31,0-1 48-31,0-2 16 0,1 4 160 0,3-2 0 0,0-1 0 16,0 1 0-16,3 0 0 0,0 0 0 0,-3 0 0 0,-1 0 0 16,-1 0-160-16,-4 0-96 0,0 3-32 0,-1-1 0 15,-1-1 112-15,1 1 32 0,3 0 0 0,0-2 0 0,4 1 144 0,3-3 0 16,0-3 0-16,0-1 0 0,-3 4 0 0,1-1 0 16,-3 3 0-16,0 1 0 15,1 4 0-15,-2-2 0 0,-1 2 128 0,3 2-128 0,4-1 0 0,1-2 0 16,-1 2 0-16,0-2-128 15,0 0 128-15,-2-1 0 0,-1-3 128 0,-4-2-128 0,-3-2 0 0,-1 2 0 0,-2 0 0 0,-2-1 0 32,1-1 0-32,0 2 0 0,2-3 0 0,3 0 0 15,2-1 0-15,4 1 0 0,1-1 0 0,-2 1 0 16,-3-2 0-16,-2 1 0 0,1 2 0 0,-6 3 0 0,0-5 0 16,-6 5 0-16,2-2 0 0,0 3-128 0,-3 3 128 0,0 0 0 15,3-1 0-15,-1 3 0 16,8 2 0-16,-1 0 0 0,5 0 0 0,1-2 0 0,-3-2 0 0,1-1 0 15,-5 3 0-15,2-2 0 0,0 1 0 0,-3 0-160 0,0 2 160 0,0-2 0 0,-3-1 0 32,1 0 0-32,0 2 0 0,2 1 0 0,2-4 0 0,4 1 0 0,2-1 0 0,2-2 0 15,-6 1 0-15,-1-1 0 0,1-2 0 0,-1 2 0 16,-4-2 0-16,-1 2 128 0,-2-1-128 16,1 1 0-16,-1 1 0 0,2-2 0 0,-2-2 0 0,-3 2 0 15,2 1 0-15,4 0 0 0,3 0 0 0,2 0 0 16,3 2 0-16,0-1 0 0,1-1 0 0,-1 0 0 15,0 0 0-15,-4 0 224 16,1 1-64-16,-1-4-16 0,2 2 32 0,-3 1 0 0,0 0 0 0,2 0 0 16,3-3-176-16,6 3 0 0,5-1 0 0,2 4 0 15,1-6 128-15,-3 2-128 0,0-1 128 0,-1 4-128 16,-2-2 256-16,-1 1-48 0,-1 2 0 0,5 2 0 0,4 0 32 16,3 2 0-16,1 0 0 0,-3-2 0 0,0-2 112 15,-2 4 32-15,-6 0 0 0,-1 0 0 16,-7 0-384-16,0 1 144 0,-4 5-144 0,4-2 0 0,4-1 0 15,5 4-192-15,2 4 0 0,-1 3 0 32,1 2-1280-32,-3 4-240 0,5 6-48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means_cluster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anonets/topic-modeling-with-lsa-psla-lda-and-lda2vec-555ff65b0b05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applications-of-deep-learning-for-natural-language-processing/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anonets/topic-modeling-with-lsa-psla-lda-and-lda2vec-555ff65b0b05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philosophy/2018/11/02/new-course-ethics-and-information-technology-phil-2160" TargetMode="External"/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philosophy/2018/11/02/new-course-ethics-and-information-technology-phil-2160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world-africa-47553174" TargetMode="External"/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variate_normal_distribution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world-africa-47553174" TargetMode="External"/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n.ufpe.br/~tfl2/artificial-intelligence-modern-approach.9780131038059.25368.pdf" TargetMode="External"/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variate_normal_distribu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applications-of-deep-learning-for-natural-language-processin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applications-of-deep-learning-for-natural-language-processin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0/abeille18a.html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roceedings.mlr.press/v80/abel18a.htm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https://en.wikipedia.org/wiki/K-means_clustering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BFE9D-FCBE-44F9-B553-63AEB53AB4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98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https://i.ytimg.com/vi/AJg0r_b6pYs/maxresdefault.jpg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99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https://searchingforbole.files.wordpress.com/2018/01/re-learning-english-multiple1.png?w=624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4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https://www.guru99.com/images/1/100118_0649_Stemmingand2.png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5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https://www.guru99.com/images/1/100118_0649_Stemmingand2.png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87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https://medium.com/nanonets/topic-modeling-with-lsa-psla-lda-and-lda2vec-555ff65b0b05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88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https://machinelearningmastery.com/applications-of-deep-learning-for-natural-language-processing/</a:t>
            </a:r>
            <a:endParaRPr lang="en-US" dirty="0"/>
          </a:p>
          <a:p>
            <a:r>
              <a:rPr lang="en-US" dirty="0"/>
              <a:t>https://s3.amazonaws.com/com.twilio.prod.twilio-docs/images/SentimentAnalysis.width-800.png</a:t>
            </a:r>
          </a:p>
          <a:p>
            <a:r>
              <a:rPr lang="en-US" dirty="0"/>
              <a:t>http://bigdata.ices.utexas.edu/wp-content/uploads/2015/01/LDA-concept.png</a:t>
            </a:r>
          </a:p>
          <a:p>
            <a:r>
              <a:rPr lang="en-US" dirty="0"/>
              <a:t>https://www.fbi.gov/image-repository/translation-keyboard-stock.jpg/@@images/image/large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58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https://medium.com/nanonets/topic-modeling-with-lsa-psla-lda-and-lda2vec-555ff65b0b05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3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https://www.colorado.edu/philosophy/2018/11/02/new-course-ethics-and-information-technology-phil-2160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45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https://www.colorado.edu/philosophy/2018/11/02/new-course-ethics-and-information-technology-phil-2160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84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https://www.bbc.com/news/world-africa-47553174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2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https://en.wikipedia.org/wiki/Multivariate_normal_distribution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BFE9D-FCBE-44F9-B553-63AEB53AB4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0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https://www.reuters.com/article/us-ethiopia-airplane-regulator-insight/regulators-knew-before-crashes-that-737-max-trim-control-was-confusing-in-some-conditions-document-idUSKCN1RA0DP</a:t>
            </a:r>
          </a:p>
        </p:txBody>
      </p:sp>
    </p:spTree>
    <p:extLst>
      <p:ext uri="{BB962C8B-B14F-4D97-AF65-F5344CB8AC3E}">
        <p14:creationId xmlns:p14="http://schemas.microsoft.com/office/powerpoint/2010/main" val="890547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https://www.bbc.com/news/world-africa-47553174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F5A47-F595-496A-A9DD-0503E9B24B4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60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https://image1.masterfile.com/getImage/NjQwLTAzMjY0NDE3ZW4uMDAwMDAwMDA=ANfdEp/640-03264417en_Masterfile.jpg</a:t>
            </a:r>
          </a:p>
        </p:txBody>
      </p:sp>
    </p:spTree>
    <p:extLst>
      <p:ext uri="{BB962C8B-B14F-4D97-AF65-F5344CB8AC3E}">
        <p14:creationId xmlns:p14="http://schemas.microsoft.com/office/powerpoint/2010/main" val="1211689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https://image1.masterfile.com/getImage/NjQwLTAzMjY0NDE3ZW4uMDAwMDAwMDA=ANfdEp/640-03264417en_Masterfile.jpg</a:t>
            </a:r>
          </a:p>
        </p:txBody>
      </p:sp>
    </p:spTree>
    <p:extLst>
      <p:ext uri="{BB962C8B-B14F-4D97-AF65-F5344CB8AC3E}">
        <p14:creationId xmlns:p14="http://schemas.microsoft.com/office/powerpoint/2010/main" val="3456586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28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https://thumbs.gfycat.com/BetterThankfulEnglishsetter-max-1mb.gif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528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https://ae01.alicdn.com/kf/H1d680fbff577471e8c928928f4e98280w/HGDO-H20-10-inch-Touch-screen-Car-DVR-Rear-View-Mirror-Dash-cam-Full-HD-Car.jpg_q50.jpg</a:t>
            </a:r>
          </a:p>
        </p:txBody>
      </p:sp>
    </p:spTree>
    <p:extLst>
      <p:ext uri="{BB962C8B-B14F-4D97-AF65-F5344CB8AC3E}">
        <p14:creationId xmlns:p14="http://schemas.microsoft.com/office/powerpoint/2010/main" val="1887795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10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https://www.cin.ufpe.br/~tfl2/artificial-intelligence-modern-approach.9780131038059.25368.pdf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70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https://thumbs.gfycat.com/BetterThankfulEnglishsetter-max-1mb.gif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https://en.wikipedia.org/wiki/Multivariate_normal_distribution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BFE9D-FCBE-44F9-B553-63AEB53AB4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6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https://machinelearningmastery.com/applications-of-deep-learning-for-natural-language-processing/</a:t>
            </a:r>
            <a:endParaRPr lang="en-US" dirty="0"/>
          </a:p>
          <a:p>
            <a:r>
              <a:rPr lang="en-US" dirty="0"/>
              <a:t>https://s3.amazonaws.com/com.twilio.prod.twilio-docs/images/SentimentAnalysis.width-800.png</a:t>
            </a:r>
          </a:p>
          <a:p>
            <a:r>
              <a:rPr lang="en-US" dirty="0"/>
              <a:t>http://bigdata.ices.utexas.edu/wp-content/uploads/2015/01/LDA-concept.png</a:t>
            </a:r>
          </a:p>
          <a:p>
            <a:r>
              <a:rPr lang="en-US" dirty="0"/>
              <a:t>https://www.fbi.gov/image-repository/translation-keyboard-stock.jpg/@@images/image/large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56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https://machinelearningmastery.com/applications-of-deep-learning-for-natural-language-processing/</a:t>
            </a:r>
            <a:endParaRPr lang="en-US" dirty="0"/>
          </a:p>
          <a:p>
            <a:r>
              <a:rPr lang="en-US" dirty="0"/>
              <a:t>https://s3.amazonaws.com/com.twilio.prod.twilio-docs/images/SentimentAnalysis.width-800.png</a:t>
            </a:r>
          </a:p>
          <a:p>
            <a:r>
              <a:rPr lang="en-US" dirty="0"/>
              <a:t>http://bigdata.ices.utexas.edu/wp-content/uploads/2015/01/LDA-concept.png</a:t>
            </a:r>
          </a:p>
          <a:p>
            <a:r>
              <a:rPr lang="en-US" dirty="0"/>
              <a:t>https://www.fbi.gov/image-repository/translation-keyboard-stock.jpg/@@images/image/large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7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https://checkoway.net/assets/posts/tweet-images/tweet.png</a:t>
            </a:r>
          </a:p>
          <a:p>
            <a:r>
              <a:rPr lang="en-US" dirty="0"/>
              <a:t>https://i0.wp.com/bestlifeonline.com/wp-content/uploads/2018/12/conan-tweet.jpg?fit=498%2C260&amp;ssl=1</a:t>
            </a:r>
          </a:p>
          <a:p>
            <a:r>
              <a:rPr lang="en-US" dirty="0">
                <a:hlinkClick r:id="rId3"/>
              </a:rPr>
              <a:t>http://proceedings.mlr.press/v80/abeille18a.html</a:t>
            </a:r>
            <a:endParaRPr lang="en-US" dirty="0"/>
          </a:p>
          <a:p>
            <a:r>
              <a:rPr lang="en-US" dirty="0">
                <a:hlinkClick r:id="rId4"/>
              </a:rPr>
              <a:t>http://proceedings.mlr.press/v80/abel18a.html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7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http://blog.xnextcon.com/wp-content/uploads/2018/04/1.jpeg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4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http://blog.xnextcon.com/wp-content/uploads/2018/04/1.jpeg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https://i.ytimg.com/vi/AJg0r_b6pYs/maxresdefault.jpg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095E5-B261-455E-AEC7-82DFF1DC5E2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2117-549F-4518-85E7-28D9DCAD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DBD94-D756-407B-85C5-3EA89D54E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09A3-2EFA-4A03-8313-462FC44E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EBE7-A3CB-43A3-80A5-0F30376BB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DA91-1D50-4145-B234-086AD5A9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25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7E3F-D621-4771-8CB8-C57E7C46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9FB0-02CA-4C5D-B8AF-040CD7CE1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3E3FC-E6D3-491B-95BD-7C218EB3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4441-F7BE-4E57-9DEF-EFA9823B2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A0E9-02A5-4FF3-BE5D-15F8995AE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3D43-8607-4F95-8E42-1734C712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7C89-FAB4-45FF-BA5B-00BF34913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73CD-536C-4EE8-9401-CD8578C74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66AAF-DF50-4C16-BEC3-36DD35C8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E1933-27B7-47A0-86CD-720A162D5C23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78B37-EA7A-4A3A-90B4-98001D0B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7ECF1-90C0-4AA5-AF7D-3A7DAEB4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06EB-1FB4-45E3-985B-3F5775F1F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5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600"/>
              <a:buFont typeface="Dosis"/>
              <a:buNone/>
              <a:defRPr sz="3600" b="1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etrona"/>
              <a:buChar char="●"/>
              <a:defRPr sz="18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●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etrona"/>
              <a:buChar char="○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etrona"/>
              <a:buChar char="■"/>
              <a:defRPr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7" r:id="rId3"/>
    <p:sldLayoutId id="2147483658" r:id="rId4"/>
    <p:sldLayoutId id="2147483660" r:id="rId5"/>
    <p:sldLayoutId id="2147483661" r:id="rId6"/>
    <p:sldLayoutId id="2147483662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ethics.org.au/ethics-morality-law-whats-the-difference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www.nytimes.com/2016/03/25/technology/microsoft-created-a-twitter-bot-to-learn-from-users-it-quickly-became-a-racist-jerk.html" TargetMode="Externa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businessinsider.com/microsoft-deletes-racist-genocidal-tweets-from-ai-chatbot-tay-2016-3?r=UK&amp;IR=T" TargetMode="Externa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emeritus.org/blog/ai-and-ml-chatgpt-use-cases/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www.nytimes.com/2016/03/25/technology/microsoft-created-a-twitter-bot-to-learn-from-users-it-quickly-became-a-racist-jerk.html" TargetMode="Externa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justice.gov/storage/report.pdf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ponarseurasia.org/memo/use-twitter-bots-russian-political-communication" TargetMode="Externa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ado.edu/researchinnovation/irb" TargetMode="Externa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hyperlink" Target="https://www.colorado.edu/researchinnovation/irb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ideal.com/ai-recruitment/" TargetMode="External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ideal.com/ai-recruitment/" TargetMode="Externa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ideal.com/ai-recruitment/" TargetMode="External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ideal.com/ai-recruitment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reuters.com/article/us-amazon-com-jobs-automation-insight/amazon-scraps-secret-ai-recruiting-tool-that-showed-bias-against-women-idUSKCN1MK08G" TargetMode="Externa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hapeofdata.wordpress.com/2014/03/04/k-modes/" TargetMode="Externa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urious_relationship" TargetMode="External"/><Relationship Id="rId2" Type="http://schemas.openxmlformats.org/officeDocument/2006/relationships/hyperlink" Target="https://www.ibpsychmatters.com/why-correlation-is-not-causatio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customXml" Target="../ink/ink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0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0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customXml" Target="../ink/ink3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5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0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developers.google.com/machine-learning/gan/generative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arxiv.org/pdf/1710.07035.pdf" TargetMode="External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000.png"/><Relationship Id="rId1" Type="http://schemas.openxmlformats.org/officeDocument/2006/relationships/slideLayout" Target="../slideLayouts/slideLayout8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01.png"/><Relationship Id="rId1" Type="http://schemas.openxmlformats.org/officeDocument/2006/relationships/slideLayout" Target="../slideLayouts/slideLayout8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26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0.png"/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0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3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5" Type="http://schemas.openxmlformats.org/officeDocument/2006/relationships/customXml" Target="../ink/ink1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5" Type="http://schemas.openxmlformats.org/officeDocument/2006/relationships/customXml" Target="../ink/ink3.xml"/><Relationship Id="rId4" Type="http://schemas.openxmlformats.org/officeDocument/2006/relationships/image" Target="../media/image16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0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4.png"/><Relationship Id="rId4" Type="http://schemas.openxmlformats.org/officeDocument/2006/relationships/customXml" Target="../ink/ink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5.png"/><Relationship Id="rId4" Type="http://schemas.openxmlformats.org/officeDocument/2006/relationships/customXml" Target="../ink/ink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8.png"/><Relationship Id="rId4" Type="http://schemas.openxmlformats.org/officeDocument/2006/relationships/customXml" Target="../ink/ink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ltk.org/" TargetMode="Externa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0.png"/><Relationship Id="rId4" Type="http://schemas.openxmlformats.org/officeDocument/2006/relationships/customXml" Target="../ink/ink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8.png"/><Relationship Id="rId4" Type="http://schemas.openxmlformats.org/officeDocument/2006/relationships/customXml" Target="../ink/ink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customXml" Target="../ink/ink7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8.png"/><Relationship Id="rId4" Type="http://schemas.openxmlformats.org/officeDocument/2006/relationships/customXml" Target="../ink/ink2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edium.com/nanonets/topic-modeling-with-lsa-psla-lda-and-lda2vec-555ff65b0b05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4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104D-224E-4312-8340-4AD9ED35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Other Cluster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2E3C-8FBF-44F9-8989-CE33E3B0F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Gap Statistic</a:t>
            </a:r>
          </a:p>
          <a:p>
            <a:endParaRPr lang="en-US" dirty="0"/>
          </a:p>
          <a:p>
            <a:r>
              <a:rPr lang="en-US" dirty="0"/>
              <a:t>Silhouette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/>
              <a:t>https://towardsdatascience.com/10-tips-for-choosing-the-optimal-number-of-clusters-277e93d72d92</a:t>
            </a:r>
          </a:p>
        </p:txBody>
      </p:sp>
    </p:spTree>
    <p:extLst>
      <p:ext uri="{BB962C8B-B14F-4D97-AF65-F5344CB8AC3E}">
        <p14:creationId xmlns:p14="http://schemas.microsoft.com/office/powerpoint/2010/main" val="7008253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4EE7F-918F-4FDE-AA1E-F902F1EA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in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33F4E-0A58-40B4-A206-8EB6C95F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/>
              <a:t>i.e. Everything You Need To Know About Being Good</a:t>
            </a:r>
          </a:p>
          <a:p>
            <a:endParaRPr lang="en-US" dirty="0"/>
          </a:p>
          <a:p>
            <a:r>
              <a:rPr lang="en-US" dirty="0"/>
              <a:t>PHIL 2160 or ???</a:t>
            </a:r>
          </a:p>
        </p:txBody>
      </p:sp>
    </p:spTree>
    <p:extLst>
      <p:ext uri="{BB962C8B-B14F-4D97-AF65-F5344CB8AC3E}">
        <p14:creationId xmlns:p14="http://schemas.microsoft.com/office/powerpoint/2010/main" val="16267189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E55B8-9F7B-4401-9273-57B3EED5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Discussion Disclaimer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C447E-BA7A-40BC-BD10-B49C942D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This is an inherently personal </a:t>
            </a:r>
            <a:r>
              <a:rPr lang="en-US" i="1" dirty="0"/>
              <a:t>and</a:t>
            </a:r>
            <a:r>
              <a:rPr lang="en-US" dirty="0"/>
              <a:t> interpersonal topic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Personal ideals, beliefs, and understandings of truth come into play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I will </a:t>
            </a:r>
            <a:r>
              <a:rPr lang="en-US" i="1" dirty="0"/>
              <a:t>try</a:t>
            </a:r>
            <a:r>
              <a:rPr lang="en-US" dirty="0"/>
              <a:t> to be unbiased, present different ideas and facts</a:t>
            </a:r>
          </a:p>
          <a:p>
            <a:pPr marL="1085850" lvl="2" indent="-285750" fontAlgn="base">
              <a:buFontTx/>
              <a:buChar char="-"/>
            </a:pPr>
            <a:r>
              <a:rPr lang="en-US" dirty="0"/>
              <a:t>I may, from time to time, take extreme / indefensible views to foster discussion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This is an open space for disagreement and discussion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Discuss issues that are </a:t>
            </a:r>
            <a:r>
              <a:rPr lang="en-US"/>
              <a:t>sometimes sensitive – </a:t>
            </a:r>
            <a:r>
              <a:rPr lang="en-US" dirty="0"/>
              <a:t>but avoid arguments or direct use of offensive language</a:t>
            </a:r>
          </a:p>
          <a:p>
            <a:pPr marL="0" indent="0" fontAlgn="base">
              <a:buNone/>
            </a:pPr>
            <a:endParaRPr lang="en-US" b="1" dirty="0"/>
          </a:p>
          <a:p>
            <a:pPr marL="0" indent="0" fontAlgn="base">
              <a:buNone/>
            </a:pPr>
            <a:r>
              <a:rPr lang="en-US" dirty="0"/>
              <a:t>This is a sensitive and difficult set of topics to discuss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Warning: We will be discussing death, racism, hate speech, and other topics</a:t>
            </a:r>
          </a:p>
        </p:txBody>
      </p:sp>
    </p:spTree>
    <p:extLst>
      <p:ext uri="{BB962C8B-B14F-4D97-AF65-F5344CB8AC3E}">
        <p14:creationId xmlns:p14="http://schemas.microsoft.com/office/powerpoint/2010/main" val="37184062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FE69-3D17-45FE-A04D-920DC5EA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Moral Theories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F0D2-E626-40B7-BC4C-9FE7BC80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Divine Command</a:t>
            </a:r>
          </a:p>
          <a:p>
            <a:pPr marL="0" indent="0">
              <a:buNone/>
            </a:pPr>
            <a:r>
              <a:rPr lang="en-US" sz="1350" dirty="0"/>
              <a:t> - Ethics are mandated by divine</a:t>
            </a:r>
          </a:p>
          <a:p>
            <a:pPr marL="0" indent="0">
              <a:buNone/>
            </a:pPr>
            <a:r>
              <a:rPr lang="en-US" sz="1350" dirty="0"/>
              <a:t> - Saint Augustine</a:t>
            </a:r>
          </a:p>
          <a:p>
            <a:pPr marL="0" indent="0">
              <a:buNone/>
            </a:pPr>
            <a:r>
              <a:rPr lang="en-US" dirty="0"/>
              <a:t>Utilitarianism</a:t>
            </a:r>
          </a:p>
          <a:p>
            <a:pPr marL="0" indent="0">
              <a:buNone/>
            </a:pPr>
            <a:r>
              <a:rPr lang="en-US" sz="1350" dirty="0"/>
              <a:t> - Ethics are related to the consequences</a:t>
            </a:r>
          </a:p>
          <a:p>
            <a:pPr marL="0" indent="0">
              <a:buNone/>
            </a:pPr>
            <a:r>
              <a:rPr lang="en-US" sz="1350" dirty="0"/>
              <a:t> - Henry Sidgwick</a:t>
            </a:r>
          </a:p>
          <a:p>
            <a:pPr marL="0" indent="0">
              <a:buNone/>
            </a:pPr>
            <a:r>
              <a:rPr lang="en-US" dirty="0"/>
              <a:t>Virtue Ethics</a:t>
            </a:r>
          </a:p>
          <a:p>
            <a:pPr marL="0" indent="0">
              <a:buNone/>
            </a:pPr>
            <a:r>
              <a:rPr lang="en-US" sz="1350" dirty="0"/>
              <a:t> - Ethics are internal motivation</a:t>
            </a:r>
          </a:p>
          <a:p>
            <a:pPr marL="0" indent="0">
              <a:buNone/>
            </a:pPr>
            <a:r>
              <a:rPr lang="en-US" sz="1350" dirty="0"/>
              <a:t> - Elizabeth Anscombe</a:t>
            </a:r>
          </a:p>
          <a:p>
            <a:pPr marL="0" indent="0">
              <a:buNone/>
            </a:pPr>
            <a:r>
              <a:rPr lang="en-US" dirty="0"/>
              <a:t>Deontology</a:t>
            </a:r>
          </a:p>
          <a:p>
            <a:pPr marL="0" indent="0">
              <a:buNone/>
            </a:pPr>
            <a:r>
              <a:rPr lang="en-US" sz="1350" dirty="0"/>
              <a:t> - Ethics are a shared set of rules</a:t>
            </a:r>
          </a:p>
          <a:p>
            <a:pPr marL="0" indent="0">
              <a:buNone/>
            </a:pPr>
            <a:r>
              <a:rPr lang="en-US" sz="1350" dirty="0"/>
              <a:t> - Immanuel Kant		</a:t>
            </a:r>
          </a:p>
          <a:p>
            <a:pPr marL="0" indent="0">
              <a:buNone/>
            </a:pPr>
            <a:endParaRPr lang="en-US" sz="1350" dirty="0"/>
          </a:p>
          <a:p>
            <a:pPr marL="0" indent="0">
              <a:buNone/>
            </a:pPr>
            <a:r>
              <a:rPr lang="en-US" sz="1350" dirty="0"/>
              <a:t>http://existentialcomics.com/comic/258</a:t>
            </a:r>
          </a:p>
          <a:p>
            <a:pPr marL="0" indent="0">
              <a:buNone/>
            </a:pPr>
            <a:endParaRPr lang="en-US" sz="1350" dirty="0"/>
          </a:p>
          <a:p>
            <a:endParaRPr lang="en-US" dirty="0"/>
          </a:p>
        </p:txBody>
      </p:sp>
      <p:pic>
        <p:nvPicPr>
          <p:cNvPr id="2050" name="Picture 2" descr="https://lh6.googleusercontent.com/MDz7zfvglDjxIbfF2E0lW7PFOwxXHQc-MHrZSMzxN187ijC--xiaASOL1ofggZw4RLoQvzh-f3n7mcFB6iVcjZ97ex9YP-V2Xn4fEBAqhWDw5Yh-9wWTaZaxH0Myueh6sfMWFXCZSh4">
            <a:extLst>
              <a:ext uri="{FF2B5EF4-FFF2-40B4-BE49-F238E27FC236}">
                <a16:creationId xmlns:a16="http://schemas.microsoft.com/office/drawing/2014/main" id="{DF2B5C35-772D-4D32-8F62-C054886A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903" y="0"/>
            <a:ext cx="344209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1205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C965-BDDE-463F-B5CF-C1CDCE7D6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Boeing 737 MAX Crashes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169B9-DCA9-4BB1-ABF4-BCB1F96C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Map showing the location of the crash">
            <a:extLst>
              <a:ext uri="{FF2B5EF4-FFF2-40B4-BE49-F238E27FC236}">
                <a16:creationId xmlns:a16="http://schemas.microsoft.com/office/drawing/2014/main" id="{817404F0-AE9D-4C2C-8EDB-E2D6E3C05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953" y="1369219"/>
            <a:ext cx="5682095" cy="353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4081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252F1-256C-4D5F-8BB8-F892961FE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E9FD-D86A-4161-B923-151EE0B29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265B57-B594-47D3-94D3-8B0A53371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9"/>
          <a:stretch/>
        </p:blipFill>
        <p:spPr bwMode="auto">
          <a:xfrm>
            <a:off x="311700" y="969721"/>
            <a:ext cx="8489796" cy="32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345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1EA6-7F60-4C46-8E00-0C04EB68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111EB-4BEF-45B9-9BD0-3F71D78D3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https://res.cloudinary.com/engineering-com/image/upload/w_1600,c_fit,q_auto,f_auto/MAX-737-sensor-W-780x520_hewjf1.jpg">
            <a:extLst>
              <a:ext uri="{FF2B5EF4-FFF2-40B4-BE49-F238E27FC236}">
                <a16:creationId xmlns:a16="http://schemas.microsoft.com/office/drawing/2014/main" id="{3369EB4D-4E9B-48DA-98DD-C15B8C7D5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6643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9448-568E-4E67-8A60-4844CC1F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D8C6D-2787-4928-8440-0B0E5085B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hart showing the conflicting sensor readings">
            <a:extLst>
              <a:ext uri="{FF2B5EF4-FFF2-40B4-BE49-F238E27FC236}">
                <a16:creationId xmlns:a16="http://schemas.microsoft.com/office/drawing/2014/main" id="{17A8FE39-BFEF-462F-A548-04CBD2305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535781"/>
            <a:ext cx="6972300" cy="40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569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6682C-5DC0-4E26-B1CA-1C0100D82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EF358-2808-407F-AA02-894612AB3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692744-9337-4C48-A589-0CAC81767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7" b="41689"/>
          <a:stretch/>
        </p:blipFill>
        <p:spPr bwMode="auto">
          <a:xfrm>
            <a:off x="1287469" y="487226"/>
            <a:ext cx="6569061" cy="416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7462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D213-7A92-424B-9E8C-64348EC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 – Boeing 737 MAX Crashes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D2AA-1D6A-41CC-A9F7-40B67AD62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Thoughts?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Who is responsible?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can this inform your actions?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188E13-4500-D9CA-9A5E-32D1A8D18E1E}"/>
                  </a:ext>
                </a:extLst>
              </p14:cNvPr>
              <p14:cNvContentPartPr/>
              <p14:nvPr/>
            </p14:nvContentPartPr>
            <p14:xfrm>
              <a:off x="2579760" y="1193760"/>
              <a:ext cx="6096600" cy="198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188E13-4500-D9CA-9A5E-32D1A8D18E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0400" y="1184400"/>
                <a:ext cx="6115320" cy="200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63797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993B24-2CF3-4834-BA3F-06FD52EA0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vs. Morals vs. Laws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EB42D-E4B7-4117-A957-4A19818E7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Law – Minimum societal standards for behavior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Ethics – The answers to “What should I do?”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Morals – A cohesive structure for ethics</a:t>
            </a: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https://ethics.org.au/ethics-morality-law-whats-the-difference/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6195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95DD-15D3-4D2E-92D8-4E6599F3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Scale of Dimensions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5B311-1C06-4692-91A2-D16E79A8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of SAT and ACT scores (fake example)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B80E2D-56AF-BD40-37C6-6FF1F2F82178}"/>
              </a:ext>
            </a:extLst>
          </p:cNvPr>
          <p:cNvCxnSpPr/>
          <p:nvPr/>
        </p:nvCxnSpPr>
        <p:spPr>
          <a:xfrm flipV="1">
            <a:off x="1196788" y="1956547"/>
            <a:ext cx="0" cy="242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128673-CBC7-0454-167B-2496570E375C}"/>
              </a:ext>
            </a:extLst>
          </p:cNvPr>
          <p:cNvCxnSpPr/>
          <p:nvPr/>
        </p:nvCxnSpPr>
        <p:spPr>
          <a:xfrm>
            <a:off x="1190065" y="4370294"/>
            <a:ext cx="6111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A644AE-A847-FB3F-CAA1-D1D44CC54F41}"/>
              </a:ext>
            </a:extLst>
          </p:cNvPr>
          <p:cNvSpPr txBox="1"/>
          <p:nvPr/>
        </p:nvSpPr>
        <p:spPr>
          <a:xfrm>
            <a:off x="3160059" y="4491318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 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31884-2F2F-FCDF-6EE2-A46A33889B41}"/>
              </a:ext>
            </a:extLst>
          </p:cNvPr>
          <p:cNvSpPr txBox="1"/>
          <p:nvPr/>
        </p:nvSpPr>
        <p:spPr>
          <a:xfrm>
            <a:off x="981636" y="43374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4F38B-669A-0224-ACA2-B5E3A44E7738}"/>
              </a:ext>
            </a:extLst>
          </p:cNvPr>
          <p:cNvSpPr txBox="1"/>
          <p:nvPr/>
        </p:nvSpPr>
        <p:spPr>
          <a:xfrm>
            <a:off x="6535271" y="438653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5E722-F41A-5326-120A-7F6BFCEB87FE}"/>
              </a:ext>
            </a:extLst>
          </p:cNvPr>
          <p:cNvSpPr txBox="1"/>
          <p:nvPr/>
        </p:nvSpPr>
        <p:spPr>
          <a:xfrm>
            <a:off x="141194" y="2951629"/>
            <a:ext cx="652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</a:t>
            </a:r>
          </a:p>
          <a:p>
            <a:r>
              <a:rPr lang="en-US" dirty="0"/>
              <a:t>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1A004-B597-6897-B902-95AE5D0AA7C6}"/>
              </a:ext>
            </a:extLst>
          </p:cNvPr>
          <p:cNvSpPr txBox="1"/>
          <p:nvPr/>
        </p:nvSpPr>
        <p:spPr>
          <a:xfrm>
            <a:off x="740224" y="203798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</a:t>
            </a: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A4523F3A-476E-D369-2C8A-649ED30297D5}"/>
              </a:ext>
            </a:extLst>
          </p:cNvPr>
          <p:cNvSpPr/>
          <p:nvPr/>
        </p:nvSpPr>
        <p:spPr>
          <a:xfrm>
            <a:off x="1580029" y="3718112"/>
            <a:ext cx="45719" cy="45719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58D5EF2C-301B-0658-A96B-458B6C93546E}"/>
              </a:ext>
            </a:extLst>
          </p:cNvPr>
          <p:cNvSpPr/>
          <p:nvPr/>
        </p:nvSpPr>
        <p:spPr>
          <a:xfrm>
            <a:off x="1732429" y="3870512"/>
            <a:ext cx="45719" cy="45719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611D8251-B240-2EB3-9DEE-2345B208DD24}"/>
              </a:ext>
            </a:extLst>
          </p:cNvPr>
          <p:cNvSpPr/>
          <p:nvPr/>
        </p:nvSpPr>
        <p:spPr>
          <a:xfrm>
            <a:off x="2059017" y="3718865"/>
            <a:ext cx="45719" cy="45719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57316C2C-8FA5-1DBA-75AE-1D6F1B797466}"/>
              </a:ext>
            </a:extLst>
          </p:cNvPr>
          <p:cNvSpPr/>
          <p:nvPr/>
        </p:nvSpPr>
        <p:spPr>
          <a:xfrm>
            <a:off x="1576780" y="3998484"/>
            <a:ext cx="45719" cy="45719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DA923DB1-6D28-83C5-38C6-5C768EA23B53}"/>
              </a:ext>
            </a:extLst>
          </p:cNvPr>
          <p:cNvSpPr/>
          <p:nvPr/>
        </p:nvSpPr>
        <p:spPr>
          <a:xfrm>
            <a:off x="1891552" y="4074684"/>
            <a:ext cx="45719" cy="45719"/>
          </a:xfrm>
          <a:prstGeom prst="star5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EA8C5EDD-F7A1-C07A-DDA5-8C2C9371FBB4}"/>
              </a:ext>
            </a:extLst>
          </p:cNvPr>
          <p:cNvSpPr/>
          <p:nvPr/>
        </p:nvSpPr>
        <p:spPr>
          <a:xfrm>
            <a:off x="2669241" y="2037982"/>
            <a:ext cx="147305" cy="126987"/>
          </a:xfrm>
          <a:prstGeom prst="triangl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281F757-2F35-A77D-501E-23A075175C98}"/>
              </a:ext>
            </a:extLst>
          </p:cNvPr>
          <p:cNvSpPr/>
          <p:nvPr/>
        </p:nvSpPr>
        <p:spPr>
          <a:xfrm>
            <a:off x="3538699" y="2191870"/>
            <a:ext cx="147305" cy="126987"/>
          </a:xfrm>
          <a:prstGeom prst="triangl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8AF8DF38-E71E-15C7-1A68-EBF30A238C78}"/>
              </a:ext>
            </a:extLst>
          </p:cNvPr>
          <p:cNvSpPr/>
          <p:nvPr/>
        </p:nvSpPr>
        <p:spPr>
          <a:xfrm>
            <a:off x="4141693" y="1956547"/>
            <a:ext cx="147305" cy="126987"/>
          </a:xfrm>
          <a:prstGeom prst="triangl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D710134F-CCE7-6F72-AF0E-47E4451A1480}"/>
              </a:ext>
            </a:extLst>
          </p:cNvPr>
          <p:cNvSpPr/>
          <p:nvPr/>
        </p:nvSpPr>
        <p:spPr>
          <a:xfrm>
            <a:off x="3686004" y="1826416"/>
            <a:ext cx="147305" cy="126987"/>
          </a:xfrm>
          <a:prstGeom prst="triangl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B9DA724-686F-0EA4-5064-D0AFB3586BB7}"/>
              </a:ext>
            </a:extLst>
          </p:cNvPr>
          <p:cNvSpPr/>
          <p:nvPr/>
        </p:nvSpPr>
        <p:spPr>
          <a:xfrm>
            <a:off x="2248206" y="2345759"/>
            <a:ext cx="147305" cy="126987"/>
          </a:xfrm>
          <a:prstGeom prst="triangl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41969EDD-449F-6EFB-E1E4-556BF7E64446}"/>
              </a:ext>
            </a:extLst>
          </p:cNvPr>
          <p:cNvSpPr/>
          <p:nvPr/>
        </p:nvSpPr>
        <p:spPr>
          <a:xfrm>
            <a:off x="5040406" y="1773225"/>
            <a:ext cx="147305" cy="126987"/>
          </a:xfrm>
          <a:prstGeom prst="triangl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4146D52B-37FE-E3C1-071E-2ADDE74F09F8}"/>
              </a:ext>
            </a:extLst>
          </p:cNvPr>
          <p:cNvSpPr/>
          <p:nvPr/>
        </p:nvSpPr>
        <p:spPr>
          <a:xfrm>
            <a:off x="5237040" y="1889909"/>
            <a:ext cx="147305" cy="126987"/>
          </a:xfrm>
          <a:prstGeom prst="triangl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EA48CCBC-1418-FB13-3CCC-59913A30A662}"/>
              </a:ext>
            </a:extLst>
          </p:cNvPr>
          <p:cNvSpPr/>
          <p:nvPr/>
        </p:nvSpPr>
        <p:spPr>
          <a:xfrm>
            <a:off x="4855004" y="2055015"/>
            <a:ext cx="147305" cy="126987"/>
          </a:xfrm>
          <a:prstGeom prst="triangl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art 28">
            <a:extLst>
              <a:ext uri="{FF2B5EF4-FFF2-40B4-BE49-F238E27FC236}">
                <a16:creationId xmlns:a16="http://schemas.microsoft.com/office/drawing/2014/main" id="{29242ACB-B383-6DCB-381A-D2DC4E2D78C7}"/>
              </a:ext>
            </a:extLst>
          </p:cNvPr>
          <p:cNvSpPr/>
          <p:nvPr/>
        </p:nvSpPr>
        <p:spPr>
          <a:xfrm>
            <a:off x="5917162" y="2101016"/>
            <a:ext cx="161971" cy="161971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Heart 29">
            <a:extLst>
              <a:ext uri="{FF2B5EF4-FFF2-40B4-BE49-F238E27FC236}">
                <a16:creationId xmlns:a16="http://schemas.microsoft.com/office/drawing/2014/main" id="{8AA0B90F-E5F8-4004-6450-B5FCEA93640A}"/>
              </a:ext>
            </a:extLst>
          </p:cNvPr>
          <p:cNvSpPr/>
          <p:nvPr/>
        </p:nvSpPr>
        <p:spPr>
          <a:xfrm>
            <a:off x="5623444" y="2354646"/>
            <a:ext cx="161971" cy="161971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art 30">
            <a:extLst>
              <a:ext uri="{FF2B5EF4-FFF2-40B4-BE49-F238E27FC236}">
                <a16:creationId xmlns:a16="http://schemas.microsoft.com/office/drawing/2014/main" id="{617519C9-EF96-55FB-B8D5-0CB99013DD91}"/>
              </a:ext>
            </a:extLst>
          </p:cNvPr>
          <p:cNvSpPr/>
          <p:nvPr/>
        </p:nvSpPr>
        <p:spPr>
          <a:xfrm>
            <a:off x="6079133" y="2616725"/>
            <a:ext cx="161971" cy="161971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Heart 31">
            <a:extLst>
              <a:ext uri="{FF2B5EF4-FFF2-40B4-BE49-F238E27FC236}">
                <a16:creationId xmlns:a16="http://schemas.microsoft.com/office/drawing/2014/main" id="{E58537D1-3EF4-21C1-6CF3-E9F8F78BB462}"/>
              </a:ext>
            </a:extLst>
          </p:cNvPr>
          <p:cNvSpPr/>
          <p:nvPr/>
        </p:nvSpPr>
        <p:spPr>
          <a:xfrm>
            <a:off x="5836176" y="2354645"/>
            <a:ext cx="161971" cy="161971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0E34DAFB-B6D8-F54B-B439-D7D1FC937A3D}"/>
              </a:ext>
            </a:extLst>
          </p:cNvPr>
          <p:cNvSpPr/>
          <p:nvPr/>
        </p:nvSpPr>
        <p:spPr>
          <a:xfrm>
            <a:off x="6145452" y="2210723"/>
            <a:ext cx="161971" cy="161971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3E89B5B-D3B2-C1B0-FE7D-5BC00D057CDF}"/>
                  </a:ext>
                </a:extLst>
              </p14:cNvPr>
              <p14:cNvContentPartPr/>
              <p14:nvPr/>
            </p14:nvContentPartPr>
            <p14:xfrm>
              <a:off x="2770200" y="273960"/>
              <a:ext cx="5289120" cy="4293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3E89B5B-D3B2-C1B0-FE7D-5BC00D057C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0840" y="264600"/>
                <a:ext cx="5307840" cy="431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41480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42C5-D6E1-4750-B8F1-E243E607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Chat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C7E06-0112-47E1-8BB8-6EF50460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https://www.nytimes.com/2016/03/25/technology/microsoft-created-a-twitter-bot-to-learn-from-users-it-quickly-became-a-racist-jerk.html</a:t>
            </a:r>
            <a:endParaRPr lang="en-US" sz="1350" dirty="0"/>
          </a:p>
        </p:txBody>
      </p:sp>
      <p:pic>
        <p:nvPicPr>
          <p:cNvPr id="7170" name="Picture 2" descr="https://static01.nyt.com/images/2016/03/25/business/25Tay_xp/25Tay_xp-articleLarge.jpg?quality=75&amp;auto=webp&amp;disable=upscale">
            <a:extLst>
              <a:ext uri="{FF2B5EF4-FFF2-40B4-BE49-F238E27FC236}">
                <a16:creationId xmlns:a16="http://schemas.microsoft.com/office/drawing/2014/main" id="{7970899F-309B-441E-8483-A6210D67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268016"/>
            <a:ext cx="42862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1429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E5FB-E379-4018-AE3A-9706F368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Chat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6B582-C8CD-47CB-81A6-6C6321D76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https://www.businessinsider.com/microsoft-deletes-racist-genocidal-tweets-from-ai-chatbot-tay-2016-3?r=UK&amp;IR=T</a:t>
            </a:r>
            <a:endParaRPr lang="en-US" sz="1350" dirty="0"/>
          </a:p>
        </p:txBody>
      </p:sp>
      <p:pic>
        <p:nvPicPr>
          <p:cNvPr id="8194" name="Picture 2" descr="hitler tay microsoft twitter ricky gervais">
            <a:extLst>
              <a:ext uri="{FF2B5EF4-FFF2-40B4-BE49-F238E27FC236}">
                <a16:creationId xmlns:a16="http://schemas.microsoft.com/office/drawing/2014/main" id="{C6D7E841-ABAB-40E2-BD2C-E5FEFBEDD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94" y="1754386"/>
            <a:ext cx="5357813" cy="249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9763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ECED7-34EA-9543-8E14-5C552FE5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Chat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C6CD7-6000-E384-8CE5-99B0E9106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l">
              <a:buNone/>
            </a:pPr>
            <a:r>
              <a:rPr lang="en-US" b="1" i="0" dirty="0">
                <a:solidFill>
                  <a:srgbClr val="343434"/>
                </a:solidFill>
                <a:effectLst/>
                <a:latin typeface="Helvetica Neue"/>
              </a:rPr>
              <a:t>Best Uses of </a:t>
            </a:r>
            <a:r>
              <a:rPr lang="en-US" b="1" i="0" dirty="0" err="1">
                <a:solidFill>
                  <a:srgbClr val="343434"/>
                </a:solidFill>
                <a:effectLst/>
                <a:latin typeface="Helvetica Neue"/>
              </a:rPr>
              <a:t>ChatGPT</a:t>
            </a:r>
            <a:endParaRPr lang="en-US" b="1" i="0" dirty="0">
              <a:solidFill>
                <a:srgbClr val="343434"/>
              </a:solidFill>
              <a:effectLst/>
              <a:latin typeface="Helvetica Neue"/>
            </a:endParaRPr>
          </a:p>
          <a:p>
            <a:pPr algn="l"/>
            <a:r>
              <a:rPr lang="en-US" i="0" dirty="0">
                <a:solidFill>
                  <a:srgbClr val="343434"/>
                </a:solidFill>
                <a:effectLst/>
                <a:latin typeface="Helvetica Neue"/>
              </a:rPr>
              <a:t>1. Ability to Understand and Respond to a Wide Range of Language Inputs</a:t>
            </a:r>
          </a:p>
          <a:p>
            <a:pPr algn="l"/>
            <a:r>
              <a:rPr lang="en-US" i="0" dirty="0">
                <a:solidFill>
                  <a:srgbClr val="343434"/>
                </a:solidFill>
                <a:effectLst/>
                <a:latin typeface="Helvetica Neue"/>
              </a:rPr>
              <a:t>2. Ability to Learn and Improve Over Time</a:t>
            </a:r>
          </a:p>
          <a:p>
            <a:pPr algn="l"/>
            <a:r>
              <a:rPr lang="en-US" i="0" dirty="0">
                <a:solidFill>
                  <a:srgbClr val="343434"/>
                </a:solidFill>
                <a:effectLst/>
                <a:latin typeface="Helvetica Neue"/>
              </a:rPr>
              <a:t>3. Answer Questions</a:t>
            </a:r>
          </a:p>
          <a:p>
            <a:pPr algn="l"/>
            <a:r>
              <a:rPr lang="en-US" i="0" dirty="0">
                <a:solidFill>
                  <a:srgbClr val="343434"/>
                </a:solidFill>
                <a:effectLst/>
                <a:latin typeface="Helvetica Neue"/>
              </a:rPr>
              <a:t>4. Improved Interpretability</a:t>
            </a:r>
          </a:p>
          <a:p>
            <a:pPr algn="l"/>
            <a:r>
              <a:rPr lang="en-US" i="0" dirty="0">
                <a:solidFill>
                  <a:srgbClr val="343434"/>
                </a:solidFill>
                <a:effectLst/>
                <a:latin typeface="Helvetica Neue"/>
              </a:rPr>
              <a:t>5. Alternative to Google Search</a:t>
            </a:r>
          </a:p>
          <a:p>
            <a:pPr algn="l"/>
            <a:r>
              <a:rPr lang="en-US" i="0" dirty="0">
                <a:solidFill>
                  <a:srgbClr val="343434"/>
                </a:solidFill>
                <a:effectLst/>
                <a:latin typeface="Helvetica Neue"/>
              </a:rPr>
              <a:t>6. Use AI to Write High-Performing Copy</a:t>
            </a:r>
          </a:p>
          <a:p>
            <a:pPr algn="l"/>
            <a:r>
              <a:rPr lang="en-US" i="0" dirty="0">
                <a:solidFill>
                  <a:srgbClr val="343434"/>
                </a:solidFill>
                <a:effectLst/>
                <a:latin typeface="Helvetica Neue"/>
              </a:rPr>
              <a:t>7. Education or Training Purposes</a:t>
            </a:r>
          </a:p>
          <a:p>
            <a:pPr algn="l"/>
            <a:r>
              <a:rPr lang="en-US" i="0" dirty="0">
                <a:solidFill>
                  <a:srgbClr val="343434"/>
                </a:solidFill>
                <a:effectLst/>
                <a:latin typeface="Helvetica Neue"/>
              </a:rPr>
              <a:t>8. Create a Virtual Assistant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https://emeritus.org/blog/ai-and-ml-chatgpt-use-cases/</a:t>
            </a:r>
            <a:r>
              <a:rPr lang="en-US" dirty="0"/>
              <a:t> (First Google Result)</a:t>
            </a:r>
          </a:p>
        </p:txBody>
      </p:sp>
    </p:spTree>
    <p:extLst>
      <p:ext uri="{BB962C8B-B14F-4D97-AF65-F5344CB8AC3E}">
        <p14:creationId xmlns:p14="http://schemas.microsoft.com/office/powerpoint/2010/main" val="6867080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Misunderstandings…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C02709-F2C6-8572-9462-9F291627C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9" t="48640" r="11064" b="18933"/>
          <a:stretch/>
        </p:blipFill>
        <p:spPr bwMode="auto">
          <a:xfrm>
            <a:off x="1399434" y="1580418"/>
            <a:ext cx="6345132" cy="25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05F622-3838-77F0-501C-8E8980B63499}"/>
                  </a:ext>
                </a:extLst>
              </p14:cNvPr>
              <p14:cNvContentPartPr/>
              <p14:nvPr/>
            </p14:nvContentPartPr>
            <p14:xfrm>
              <a:off x="1373760" y="3385800"/>
              <a:ext cx="175320" cy="449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05F622-3838-77F0-501C-8E8980B634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4400" y="3376440"/>
                <a:ext cx="194040" cy="4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528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Errors…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87E792-BF02-B10F-556E-ECE339C0C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t="11171" r="10552" b="56338"/>
          <a:stretch/>
        </p:blipFill>
        <p:spPr bwMode="auto">
          <a:xfrm>
            <a:off x="899051" y="1549616"/>
            <a:ext cx="7345898" cy="262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597C8E-29AC-CC8D-26E4-F34D4A466106}"/>
                  </a:ext>
                </a:extLst>
              </p14:cNvPr>
              <p14:cNvContentPartPr/>
              <p14:nvPr/>
            </p14:nvContentPartPr>
            <p14:xfrm>
              <a:off x="2286720" y="3013560"/>
              <a:ext cx="2687040" cy="46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597C8E-29AC-CC8D-26E4-F34D4A4661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7360" y="3004200"/>
                <a:ext cx="2705760" cy="4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7755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Contradictions…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567486-CFA1-D9DE-66DD-ECE39E3DB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2" t="43662" r="10182" b="12987"/>
          <a:stretch/>
        </p:blipFill>
        <p:spPr bwMode="auto">
          <a:xfrm>
            <a:off x="820178" y="1528875"/>
            <a:ext cx="7503643" cy="35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7479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Defensiveness…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C02ADC-AD24-ED11-FB5B-06B9A84EE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22406"/>
          <a:stretch/>
        </p:blipFill>
        <p:spPr bwMode="auto">
          <a:xfrm>
            <a:off x="911022" y="1797312"/>
            <a:ext cx="7321956" cy="212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1944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Shutting Down…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4DFA70-556A-0B1E-CDB5-A1C8D65BC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33579" r="10050" b="15946"/>
          <a:stretch/>
        </p:blipFill>
        <p:spPr bwMode="auto">
          <a:xfrm>
            <a:off x="1832457" y="1562582"/>
            <a:ext cx="5479086" cy="259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D17C24-DFF7-B095-8488-B344E95A0375}"/>
                  </a:ext>
                </a:extLst>
              </p14:cNvPr>
              <p14:cNvContentPartPr/>
              <p14:nvPr/>
            </p14:nvContentPartPr>
            <p14:xfrm>
              <a:off x="7364520" y="259920"/>
              <a:ext cx="1514880" cy="90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D17C24-DFF7-B095-8488-B344E95A03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5160" y="250560"/>
                <a:ext cx="1533600" cy="9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31253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2BF06-571F-1666-3AFB-627D3C70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335C2-F853-85C2-1A10-03316D4FB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74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8E30-1DA6-04DC-7722-847169C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98C-8CC0-E289-52B0-7745E6873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PS5 due Friday</a:t>
            </a:r>
          </a:p>
          <a:p>
            <a:endParaRPr lang="en-US" dirty="0"/>
          </a:p>
          <a:p>
            <a:r>
              <a:rPr lang="en-US" dirty="0"/>
              <a:t>Project Milestone 4 – Up!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49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6D35-C7B9-4E98-B001-F4CEDC26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F432-7266-4F31-8282-08E070FF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Will this approach work?</a:t>
            </a:r>
          </a:p>
        </p:txBody>
      </p:sp>
    </p:spTree>
    <p:extLst>
      <p:ext uri="{BB962C8B-B14F-4D97-AF65-F5344CB8AC3E}">
        <p14:creationId xmlns:p14="http://schemas.microsoft.com/office/powerpoint/2010/main" val="33698505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E55B8-9F7B-4401-9273-57B3EED5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Discussion Disclaimer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C447E-BA7A-40BC-BD10-B49C942D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This is an inherently personal </a:t>
            </a:r>
            <a:r>
              <a:rPr lang="en-US" i="1" dirty="0"/>
              <a:t>and</a:t>
            </a:r>
            <a:r>
              <a:rPr lang="en-US" dirty="0"/>
              <a:t> interpersonal topic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Personal ideals, beliefs, and understandings of truth come into play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I will </a:t>
            </a:r>
            <a:r>
              <a:rPr lang="en-US" i="1" dirty="0"/>
              <a:t>try</a:t>
            </a:r>
            <a:r>
              <a:rPr lang="en-US" dirty="0"/>
              <a:t> to be unbiased, present different ideas and facts</a:t>
            </a:r>
          </a:p>
          <a:p>
            <a:pPr marL="1085850" lvl="2" indent="-285750" fontAlgn="base">
              <a:buFontTx/>
              <a:buChar char="-"/>
            </a:pPr>
            <a:r>
              <a:rPr lang="en-US" dirty="0"/>
              <a:t>I may, from time to time, take extreme / indefensible views to foster discussion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This is an open space for disagreement and discussion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Discuss issues that are </a:t>
            </a:r>
            <a:r>
              <a:rPr lang="en-US"/>
              <a:t>sometimes sensitive – </a:t>
            </a:r>
            <a:r>
              <a:rPr lang="en-US" dirty="0"/>
              <a:t>but avoid arguments or direct use of offensive language</a:t>
            </a:r>
          </a:p>
          <a:p>
            <a:pPr marL="0" indent="0" fontAlgn="base">
              <a:buNone/>
            </a:pPr>
            <a:endParaRPr lang="en-US" b="1" dirty="0"/>
          </a:p>
          <a:p>
            <a:pPr marL="0" indent="0" fontAlgn="base">
              <a:buNone/>
            </a:pPr>
            <a:r>
              <a:rPr lang="en-US" dirty="0"/>
              <a:t>This is a sensitive and difficult set of topics to discuss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Warning: We will be discussing death, racism, hate speech, and other topics</a:t>
            </a:r>
          </a:p>
        </p:txBody>
      </p:sp>
    </p:spTree>
    <p:extLst>
      <p:ext uri="{BB962C8B-B14F-4D97-AF65-F5344CB8AC3E}">
        <p14:creationId xmlns:p14="http://schemas.microsoft.com/office/powerpoint/2010/main" val="7496897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E42C5-D6E1-4750-B8F1-E243E6071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Chat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C7E06-0112-47E1-8BB8-6EF504607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https://www.nytimes.com/2016/03/25/technology/microsoft-created-a-twitter-bot-to-learn-from-users-it-quickly-became-a-racist-jerk.html</a:t>
            </a:r>
            <a:endParaRPr lang="en-US" sz="1350" dirty="0"/>
          </a:p>
        </p:txBody>
      </p:sp>
      <p:pic>
        <p:nvPicPr>
          <p:cNvPr id="7170" name="Picture 2" descr="https://static01.nyt.com/images/2016/03/25/business/25Tay_xp/25Tay_xp-articleLarge.jpg?quality=75&amp;auto=webp&amp;disable=upscale">
            <a:extLst>
              <a:ext uri="{FF2B5EF4-FFF2-40B4-BE49-F238E27FC236}">
                <a16:creationId xmlns:a16="http://schemas.microsoft.com/office/drawing/2014/main" id="{7970899F-309B-441E-8483-A6210D67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268016"/>
            <a:ext cx="428625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648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D7DD-8B94-4FA3-68AC-42234EBD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 is having problems…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4438-98D0-142D-3BD7-AF7A1C8A4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Shutting Down…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A4DFA70-556A-0B1E-CDB5-A1C8D65BC4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" t="33579" r="10050" b="15946"/>
          <a:stretch/>
        </p:blipFill>
        <p:spPr bwMode="auto">
          <a:xfrm>
            <a:off x="1832457" y="1562582"/>
            <a:ext cx="5479086" cy="259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D17C24-DFF7-B095-8488-B344E95A0375}"/>
                  </a:ext>
                </a:extLst>
              </p14:cNvPr>
              <p14:cNvContentPartPr/>
              <p14:nvPr/>
            </p14:nvContentPartPr>
            <p14:xfrm>
              <a:off x="7364520" y="259920"/>
              <a:ext cx="1514880" cy="90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D17C24-DFF7-B095-8488-B344E95A03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5160" y="250560"/>
                <a:ext cx="1533600" cy="9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07859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2467-0AA2-4832-A52A-4F252EF3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 – Chat 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F98BC-E4C7-49B1-83B0-292A8EA8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Thoughts?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Who is responsible?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might this inform your actions?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696AD4F-72CA-4D01-885C-A60177C5F3E7}"/>
                  </a:ext>
                </a:extLst>
              </p14:cNvPr>
              <p14:cNvContentPartPr/>
              <p14:nvPr/>
            </p14:nvContentPartPr>
            <p14:xfrm>
              <a:off x="1924560" y="813240"/>
              <a:ext cx="5800320" cy="366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696AD4F-72CA-4D01-885C-A60177C5F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15200" y="803880"/>
                <a:ext cx="5819040" cy="368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4229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CB0F-BFD8-4965-98BC-604BE8E4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2a – Russian Bots in US 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A7A8-C30F-483B-ACEC-CDA43BC05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Russian agencies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https://www.justice.gov/storage/report.pdf</a:t>
            </a:r>
            <a:endParaRPr lang="en-US" sz="13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0C912-A957-4439-8973-B326D387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874043"/>
            <a:ext cx="4336256" cy="2764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1405C-9221-4ABC-BC5B-71F6520B2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37" y="1058898"/>
            <a:ext cx="4386263" cy="1321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E7796-49C0-4E53-9DBE-7A8BFA651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741" y="2379681"/>
            <a:ext cx="2226256" cy="27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862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0372-561A-4A41-85BA-4761DA25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2a – Russian Bots in US 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FCC04-2168-46FC-B9E8-1923EA34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Illegal? Immoral? Unethical?</a:t>
            </a:r>
          </a:p>
        </p:txBody>
      </p:sp>
    </p:spTree>
    <p:extLst>
      <p:ext uri="{BB962C8B-B14F-4D97-AF65-F5344CB8AC3E}">
        <p14:creationId xmlns:p14="http://schemas.microsoft.com/office/powerpoint/2010/main" val="38825583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3B6E-346F-4A96-87AC-2FC18792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2b – Russian Bots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A667-FCD0-45C9-B84A-711D24EB3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section is pulling from research and results from before 2022</a:t>
            </a:r>
          </a:p>
          <a:p>
            <a:pPr lvl="1"/>
            <a:r>
              <a:rPr lang="en-US" dirty="0"/>
              <a:t>Current events, such as the war (“Special Action”) in Ukraine are not reflected in the issues I am presenting.</a:t>
            </a:r>
          </a:p>
          <a:p>
            <a:pPr lvl="2"/>
            <a:r>
              <a:rPr lang="en-US" dirty="0"/>
              <a:t>These topics are still relevant to our discussion</a:t>
            </a:r>
          </a:p>
        </p:txBody>
      </p:sp>
    </p:spTree>
    <p:extLst>
      <p:ext uri="{BB962C8B-B14F-4D97-AF65-F5344CB8AC3E}">
        <p14:creationId xmlns:p14="http://schemas.microsoft.com/office/powerpoint/2010/main" val="15619972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CB0F-BFD8-4965-98BC-604BE8E4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2b – Russian Bots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A7A8-C30F-483B-ACEC-CDA43BC05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http://www.ponarseurasia.org/memo/use-twitter-bots-russian-political-communication</a:t>
            </a:r>
            <a:endParaRPr lang="en-US" sz="1350" dirty="0"/>
          </a:p>
        </p:txBody>
      </p:sp>
      <p:pic>
        <p:nvPicPr>
          <p:cNvPr id="9218" name="Picture 2" descr="http://www.ponarseurasia.org/sites/default/files/1JT1.png">
            <a:extLst>
              <a:ext uri="{FF2B5EF4-FFF2-40B4-BE49-F238E27FC236}">
                <a16:creationId xmlns:a16="http://schemas.microsoft.com/office/drawing/2014/main" id="{1D10E5F4-82C2-42E7-BBAB-64149236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91" y="1945480"/>
            <a:ext cx="6322219" cy="262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0209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453-D46D-4905-BC53-825C5293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2b – Russian Bots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4677-CA4D-4A75-9DDA-05D30AEA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any different?</a:t>
            </a:r>
          </a:p>
        </p:txBody>
      </p:sp>
    </p:spTree>
    <p:extLst>
      <p:ext uri="{BB962C8B-B14F-4D97-AF65-F5344CB8AC3E}">
        <p14:creationId xmlns:p14="http://schemas.microsoft.com/office/powerpoint/2010/main" val="30208966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453-D46D-4905-BC53-825C5293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2b – Russian Bots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4677-CA4D-4A75-9DDA-05D30AEA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any different?</a:t>
            </a:r>
          </a:p>
          <a:p>
            <a:pPr marL="0" indent="0">
              <a:buNone/>
            </a:pPr>
            <a:r>
              <a:rPr lang="en-US" dirty="0"/>
              <a:t>	- If it’s internal to your own country?</a:t>
            </a:r>
          </a:p>
        </p:txBody>
      </p:sp>
    </p:spTree>
    <p:extLst>
      <p:ext uri="{BB962C8B-B14F-4D97-AF65-F5344CB8AC3E}">
        <p14:creationId xmlns:p14="http://schemas.microsoft.com/office/powerpoint/2010/main" val="105141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6D35-C7B9-4E98-B001-F4CEDC26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F432-7266-4F31-8282-08E070FF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Solution: Encode same or different / create one-hot vectors</a:t>
            </a:r>
          </a:p>
        </p:txBody>
      </p:sp>
    </p:spTree>
    <p:extLst>
      <p:ext uri="{BB962C8B-B14F-4D97-AF65-F5344CB8AC3E}">
        <p14:creationId xmlns:p14="http://schemas.microsoft.com/office/powerpoint/2010/main" val="39827956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2453-D46D-4905-BC53-825C52938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2b – Russian Bots in Russia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4677-CA4D-4A75-9DDA-05D30AEA6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this any different?</a:t>
            </a:r>
          </a:p>
          <a:p>
            <a:pPr marL="0" indent="0">
              <a:buNone/>
            </a:pPr>
            <a:r>
              <a:rPr lang="en-US" dirty="0"/>
              <a:t>	- If it’s internal to your own country?</a:t>
            </a:r>
          </a:p>
          <a:p>
            <a:pPr marL="0" indent="0">
              <a:buNone/>
            </a:pPr>
            <a:r>
              <a:rPr lang="en-US" dirty="0"/>
              <a:t>	- If “all” perspectives are represented?</a:t>
            </a:r>
          </a:p>
        </p:txBody>
      </p:sp>
    </p:spTree>
    <p:extLst>
      <p:ext uri="{BB962C8B-B14F-4D97-AF65-F5344CB8AC3E}">
        <p14:creationId xmlns:p14="http://schemas.microsoft.com/office/powerpoint/2010/main" val="5742591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C71F-B5E6-4D08-8356-C1780B26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Institutional Review Board (IRB)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350E5-F93A-4826-BEBC-22B071D1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Oversees human subjects research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/>
              <a:t>Research projects undergo review by staff for moral / ethical concerns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350" dirty="0">
              <a:hlinkClick r:id="" action="ppaction://noaction"/>
            </a:endParaRPr>
          </a:p>
          <a:p>
            <a:pPr marL="0" indent="0">
              <a:buNone/>
            </a:pPr>
            <a:r>
              <a:rPr lang="en-US" sz="1350" dirty="0">
                <a:hlinkClick r:id="" action="ppaction://noaction"/>
              </a:rPr>
              <a:t>https://www.colorado.edu/researchinnovation/irb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4572874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249C-911E-46D2-9B2B-43EB723B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Belmont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74CA5-4767-444F-BC57-0952F8CE8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Respect for persons</a:t>
            </a:r>
            <a:r>
              <a:rPr lang="en-US" dirty="0"/>
              <a:t> - requires that research subjects are not coerced into participating in a study and requires the protection of research subjects who have diminished autonomy</a:t>
            </a:r>
          </a:p>
          <a:p>
            <a:pPr marL="0" indent="0">
              <a:buNone/>
            </a:pPr>
            <a:r>
              <a:rPr lang="en-US" b="1" dirty="0"/>
              <a:t>Beneficence</a:t>
            </a:r>
            <a:r>
              <a:rPr lang="en-US" dirty="0"/>
              <a:t> - requires that experiments do not harm research subjects, and that researchers minimize the risks for subjects while maximizing the benefits for them</a:t>
            </a:r>
          </a:p>
          <a:p>
            <a:pPr marL="0" indent="0">
              <a:buNone/>
            </a:pPr>
            <a:r>
              <a:rPr lang="en-US" b="1" dirty="0"/>
              <a:t>Justice</a:t>
            </a:r>
            <a:r>
              <a:rPr lang="en-US" dirty="0"/>
              <a:t> - requires that all forms of differential treatment among research subjects be justified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6FF943-3485-15F2-0571-A5A6DDC2C3A5}"/>
                  </a:ext>
                </a:extLst>
              </p14:cNvPr>
              <p14:cNvContentPartPr/>
              <p14:nvPr/>
            </p14:nvContentPartPr>
            <p14:xfrm>
              <a:off x="346680" y="298440"/>
              <a:ext cx="8688960" cy="256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6FF943-3485-15F2-0571-A5A6DDC2C3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320" y="289080"/>
                <a:ext cx="8707680" cy="25855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16D393-05CE-BCBE-A5B2-565BF1E17002}"/>
              </a:ext>
            </a:extLst>
          </p:cNvPr>
          <p:cNvSpPr txBox="1"/>
          <p:nvPr/>
        </p:nvSpPr>
        <p:spPr>
          <a:xfrm>
            <a:off x="2286000" y="24176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24" X 36"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CB6B4-577A-6A50-3E74-6E02B933D191}"/>
              </a:ext>
            </a:extLst>
          </p:cNvPr>
          <p:cNvSpPr txBox="1"/>
          <p:nvPr/>
        </p:nvSpPr>
        <p:spPr>
          <a:xfrm>
            <a:off x="2286000" y="24176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24" X 36"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636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2BF06-571F-1666-3AFB-627D3C70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Monday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335C2-F853-85C2-1A10-03316D4FB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414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8E30-1DA6-04DC-7722-847169C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98C-8CC0-E289-52B0-7745E6873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PS6 due Friday, April 28</a:t>
            </a:r>
          </a:p>
          <a:p>
            <a:pPr lvl="1"/>
            <a:r>
              <a:rPr lang="en-US" dirty="0"/>
              <a:t>PS7 from April 28 to “Wednesday, May 3”</a:t>
            </a:r>
          </a:p>
          <a:p>
            <a:endParaRPr lang="en-US" dirty="0"/>
          </a:p>
          <a:p>
            <a:r>
              <a:rPr lang="en-US" dirty="0"/>
              <a:t>Project Milestone 4 – Up!</a:t>
            </a:r>
          </a:p>
          <a:p>
            <a:pPr lvl="1"/>
            <a:r>
              <a:rPr lang="en-US" dirty="0"/>
              <a:t>TBD on Poster Printing</a:t>
            </a:r>
          </a:p>
          <a:p>
            <a:endParaRPr lang="en-US" dirty="0"/>
          </a:p>
          <a:p>
            <a:r>
              <a:rPr lang="en-US" dirty="0"/>
              <a:t>Exam 2 – Monday 4/24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798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0E55B8-9F7B-4401-9273-57B3EED51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Discussion Disclaimer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7C447E-BA7A-40BC-BD10-B49C942D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US" dirty="0"/>
              <a:t>This is an inherently personal </a:t>
            </a:r>
            <a:r>
              <a:rPr lang="en-US" i="1" dirty="0"/>
              <a:t>and</a:t>
            </a:r>
            <a:r>
              <a:rPr lang="en-US" dirty="0"/>
              <a:t> interpersonal topic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Personal ideals, beliefs, and understandings of truth come into play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I will </a:t>
            </a:r>
            <a:r>
              <a:rPr lang="en-US" i="1" dirty="0"/>
              <a:t>try</a:t>
            </a:r>
            <a:r>
              <a:rPr lang="en-US" dirty="0"/>
              <a:t> to be unbiased, present different ideas and facts</a:t>
            </a:r>
          </a:p>
          <a:p>
            <a:pPr marL="1085850" lvl="2" indent="-285750" fontAlgn="base">
              <a:buFontTx/>
              <a:buChar char="-"/>
            </a:pPr>
            <a:r>
              <a:rPr lang="en-US" dirty="0"/>
              <a:t>I may, from time to time, take extreme / indefensible views to foster discussion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This is an open space for disagreement and discussion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Discuss issues that are </a:t>
            </a:r>
            <a:r>
              <a:rPr lang="en-US"/>
              <a:t>sometimes sensitive – </a:t>
            </a:r>
            <a:r>
              <a:rPr lang="en-US" dirty="0"/>
              <a:t>but avoid arguments or direct use of offensive language</a:t>
            </a:r>
          </a:p>
          <a:p>
            <a:pPr marL="0" indent="0" fontAlgn="base">
              <a:buNone/>
            </a:pPr>
            <a:endParaRPr lang="en-US" b="1" dirty="0"/>
          </a:p>
          <a:p>
            <a:pPr marL="0" indent="0" fontAlgn="base">
              <a:buNone/>
            </a:pPr>
            <a:r>
              <a:rPr lang="en-US" dirty="0"/>
              <a:t>This is a sensitive and difficult set of topics to discuss</a:t>
            </a:r>
          </a:p>
          <a:p>
            <a:pPr marL="628650" lvl="1" indent="-285750" fontAlgn="base">
              <a:buFontTx/>
              <a:buChar char="-"/>
            </a:pPr>
            <a:r>
              <a:rPr lang="en-US" dirty="0"/>
              <a:t>Warning: We will be discussing death, racism, hate speech, and other topics</a:t>
            </a:r>
          </a:p>
        </p:txBody>
      </p:sp>
    </p:spTree>
    <p:extLst>
      <p:ext uri="{BB962C8B-B14F-4D97-AF65-F5344CB8AC3E}">
        <p14:creationId xmlns:p14="http://schemas.microsoft.com/office/powerpoint/2010/main" val="3505752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DC95-A1E0-4A7F-9C79-9D22D37F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3 - An “ideal.” model of AI in Recruitment?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3DB78-35F0-44E3-9D63-EE58D43A2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https://ideal.com/ai-recruitment/</a:t>
            </a:r>
            <a:endParaRPr lang="en-US" dirty="0"/>
          </a:p>
        </p:txBody>
      </p:sp>
      <p:pic>
        <p:nvPicPr>
          <p:cNvPr id="1026" name="Picture 2" descr="ai recruitment infographic">
            <a:extLst>
              <a:ext uri="{FF2B5EF4-FFF2-40B4-BE49-F238E27FC236}">
                <a16:creationId xmlns:a16="http://schemas.microsoft.com/office/drawing/2014/main" id="{2431EED0-BFB4-42BF-9AFD-D4079787E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6" b="59707"/>
          <a:stretch/>
        </p:blipFill>
        <p:spPr bwMode="auto">
          <a:xfrm>
            <a:off x="2188023" y="1672600"/>
            <a:ext cx="4767953" cy="271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8719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73BD-8197-431C-BABC-D7F529C2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3 - An “ideal.” model of AI in Recruitment?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49592-1C62-489F-91B6-3C37C122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https://ideal.com/ai-recruitment/</a:t>
            </a:r>
            <a:endParaRPr lang="en-US" dirty="0"/>
          </a:p>
        </p:txBody>
      </p:sp>
      <p:pic>
        <p:nvPicPr>
          <p:cNvPr id="4" name="Picture 2" descr="ai recruitment infographic">
            <a:extLst>
              <a:ext uri="{FF2B5EF4-FFF2-40B4-BE49-F238E27FC236}">
                <a16:creationId xmlns:a16="http://schemas.microsoft.com/office/drawing/2014/main" id="{99395629-446F-4B4C-A112-BA61E9A78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92" b="42572"/>
          <a:stretch/>
        </p:blipFill>
        <p:spPr bwMode="auto">
          <a:xfrm>
            <a:off x="1828046" y="1770358"/>
            <a:ext cx="5487907" cy="240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739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3E786-4BF3-4D65-B86C-6123F1DF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3 - An “ideal.” model of AI in Recruitment?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A6D64-51C2-46BF-9415-69CF3DC90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https://ideal.com/ai-recruitment/</a:t>
            </a:r>
            <a:endParaRPr lang="en-US" dirty="0"/>
          </a:p>
        </p:txBody>
      </p:sp>
      <p:pic>
        <p:nvPicPr>
          <p:cNvPr id="4" name="Picture 2" descr="ai recruitment infographic">
            <a:extLst>
              <a:ext uri="{FF2B5EF4-FFF2-40B4-BE49-F238E27FC236}">
                <a16:creationId xmlns:a16="http://schemas.microsoft.com/office/drawing/2014/main" id="{4969F7AC-1EEC-4B75-9C31-CD20E9D0B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27" b="22226"/>
          <a:stretch/>
        </p:blipFill>
        <p:spPr bwMode="auto">
          <a:xfrm>
            <a:off x="2108091" y="1776713"/>
            <a:ext cx="4927818" cy="25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5915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FF40-6D04-4452-95E9-EA4C8629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3 - An “ideal.” model of AI in Recruitment?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A8E3-B0C7-41EA-9FD9-0DC63514C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https://ideal.com/ai-recruitment/</a:t>
            </a:r>
            <a:endParaRPr lang="en-US" dirty="0"/>
          </a:p>
        </p:txBody>
      </p:sp>
      <p:pic>
        <p:nvPicPr>
          <p:cNvPr id="4" name="Picture 2" descr="ai recruitment infographic">
            <a:extLst>
              <a:ext uri="{FF2B5EF4-FFF2-40B4-BE49-F238E27FC236}">
                <a16:creationId xmlns:a16="http://schemas.microsoft.com/office/drawing/2014/main" id="{1CFA2A9B-932E-4FE5-927A-607A34F83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42"/>
          <a:stretch/>
        </p:blipFill>
        <p:spPr bwMode="auto">
          <a:xfrm>
            <a:off x="2153221" y="1802300"/>
            <a:ext cx="4837558" cy="267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527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6D35-C7B9-4E98-B001-F4CEDC26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F432-7266-4F31-8282-08E070FF0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Solution: Encode same or different / create one-hot vectors</a:t>
            </a:r>
          </a:p>
          <a:p>
            <a:pPr marL="0" indent="0">
              <a:buNone/>
            </a:pPr>
            <a:r>
              <a:rPr lang="en-US" dirty="0"/>
              <a:t>Improvement: adjust distance based on how common an option is</a:t>
            </a:r>
          </a:p>
          <a:p>
            <a:pPr marL="0" indent="0">
              <a:buNone/>
            </a:pPr>
            <a:r>
              <a:rPr lang="en-US" dirty="0"/>
              <a:t>	- If 90% of your sample is non-smoking, being a smoking sample 	is more of an oddity, so perhaps it should differentiate a cluster</a:t>
            </a:r>
          </a:p>
        </p:txBody>
      </p:sp>
    </p:spTree>
    <p:extLst>
      <p:ext uri="{BB962C8B-B14F-4D97-AF65-F5344CB8AC3E}">
        <p14:creationId xmlns:p14="http://schemas.microsoft.com/office/powerpoint/2010/main" val="2829375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A2F7-85E3-433D-95CB-AB9AD298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Hiring – Learning 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E3223-7E4F-4949-AA8E-999D00876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dirty="0">
                <a:hlinkClick r:id="rId2"/>
              </a:rPr>
              <a:t>https://www.reuters.com/article/us-amazon-com-jobs-automation-insight/amazon-scraps-secret-ai-recruiting-tool-that-showed-bias-against-women-idUSKCN1MK08G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759B6-B8EF-465D-A180-ED5CDEA3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01" y="1152475"/>
            <a:ext cx="2888798" cy="30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756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07525-E308-4141-9DBF-1EB12FA3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4 – Automated Hiring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BFAF1-BA46-4677-B282-15A0ACFFE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Thoughts?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What threats are there?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might this inform your actions?</a:t>
            </a:r>
          </a:p>
        </p:txBody>
      </p:sp>
    </p:spTree>
    <p:extLst>
      <p:ext uri="{BB962C8B-B14F-4D97-AF65-F5344CB8AC3E}">
        <p14:creationId xmlns:p14="http://schemas.microsoft.com/office/powerpoint/2010/main" val="7132349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6A41-5ED4-4973-9EB9-5E5758B5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it Through: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90DF3-5B35-4714-A122-28E242523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</a:t>
            </a:r>
            <a:r>
              <a:rPr lang="en-US" dirty="0" err="1"/>
              <a:t>tf-idf</a:t>
            </a:r>
            <a:r>
              <a:rPr lang="en-US" dirty="0"/>
              <a:t> (term frequency-inverse document frequency) going to behave on a generic resume?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can we address these concerns?</a:t>
            </a:r>
          </a:p>
        </p:txBody>
      </p:sp>
    </p:spTree>
    <p:extLst>
      <p:ext uri="{BB962C8B-B14F-4D97-AF65-F5344CB8AC3E}">
        <p14:creationId xmlns:p14="http://schemas.microsoft.com/office/powerpoint/2010/main" val="40004306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B6BB-093C-4FEC-87F6-445CC0F4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“Gold Standard” – Human Performance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612736-25EB-4969-B317-886458D089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98071" y="1933575"/>
          <a:ext cx="34342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164">
                  <a:extLst>
                    <a:ext uri="{9D8B030D-6E8A-4147-A177-3AD203B41FA5}">
                      <a16:colId xmlns:a16="http://schemas.microsoft.com/office/drawing/2014/main" val="3552474150"/>
                    </a:ext>
                  </a:extLst>
                </a:gridCol>
                <a:gridCol w="1506931">
                  <a:extLst>
                    <a:ext uri="{9D8B030D-6E8A-4147-A177-3AD203B41FA5}">
                      <a16:colId xmlns:a16="http://schemas.microsoft.com/office/drawing/2014/main" val="1131813920"/>
                    </a:ext>
                  </a:extLst>
                </a:gridCol>
                <a:gridCol w="1100134">
                  <a:extLst>
                    <a:ext uri="{9D8B030D-6E8A-4147-A177-3AD203B41FA5}">
                      <a16:colId xmlns:a16="http://schemas.microsoft.com/office/drawing/2014/main" val="2168468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Qualified?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8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[‘Metro’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80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08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[‘CSU’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939046"/>
                  </a:ext>
                </a:extLst>
              </a:tr>
            </a:tbl>
          </a:graphicData>
        </a:graphic>
      </p:graphicFrame>
      <p:pic>
        <p:nvPicPr>
          <p:cNvPr id="2052" name="Picture 4" descr="Person with stacks of paper Stock Photos - Page 1 : Masterfile">
            <a:extLst>
              <a:ext uri="{FF2B5EF4-FFF2-40B4-BE49-F238E27FC236}">
                <a16:creationId xmlns:a16="http://schemas.microsoft.com/office/drawing/2014/main" id="{A86C6137-8049-4BDD-97B1-3155E4A6A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0012"/>
            <a:ext cx="42862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DEC-62FA-45B3-8801-7F063741199E}"/>
              </a:ext>
            </a:extLst>
          </p:cNvPr>
          <p:cNvCxnSpPr>
            <a:stCxn id="2052" idx="3"/>
            <a:endCxn id="4" idx="1"/>
          </p:cNvCxnSpPr>
          <p:nvPr/>
        </p:nvCxnSpPr>
        <p:spPr>
          <a:xfrm>
            <a:off x="4286250" y="2860675"/>
            <a:ext cx="111182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160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B6BB-093C-4FEC-87F6-445CC0F4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“Gold Standard” – A Limit to Success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612736-25EB-4969-B317-886458D089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98071" y="1355674"/>
          <a:ext cx="3434229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7164">
                  <a:extLst>
                    <a:ext uri="{9D8B030D-6E8A-4147-A177-3AD203B41FA5}">
                      <a16:colId xmlns:a16="http://schemas.microsoft.com/office/drawing/2014/main" val="3552474150"/>
                    </a:ext>
                  </a:extLst>
                </a:gridCol>
                <a:gridCol w="1506931">
                  <a:extLst>
                    <a:ext uri="{9D8B030D-6E8A-4147-A177-3AD203B41FA5}">
                      <a16:colId xmlns:a16="http://schemas.microsoft.com/office/drawing/2014/main" val="1131813920"/>
                    </a:ext>
                  </a:extLst>
                </a:gridCol>
                <a:gridCol w="1100134">
                  <a:extLst>
                    <a:ext uri="{9D8B030D-6E8A-4147-A177-3AD203B41FA5}">
                      <a16:colId xmlns:a16="http://schemas.microsoft.com/office/drawing/2014/main" val="2168468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Qualified?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8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[‘Metro’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80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08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[‘CSU’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939046"/>
                  </a:ext>
                </a:extLst>
              </a:tr>
            </a:tbl>
          </a:graphicData>
        </a:graphic>
      </p:graphicFrame>
      <p:pic>
        <p:nvPicPr>
          <p:cNvPr id="2052" name="Picture 4" descr="Person with stacks of paper Stock Photos - Page 1 : Masterfile">
            <a:extLst>
              <a:ext uri="{FF2B5EF4-FFF2-40B4-BE49-F238E27FC236}">
                <a16:creationId xmlns:a16="http://schemas.microsoft.com/office/drawing/2014/main" id="{A86C6137-8049-4BDD-97B1-3155E4A6A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980"/>
            <a:ext cx="2558512" cy="177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93EDEC-62FA-45B3-8801-7F063741199E}"/>
              </a:ext>
            </a:extLst>
          </p:cNvPr>
          <p:cNvCxnSpPr>
            <a:stCxn id="2052" idx="3"/>
            <a:endCxn id="4" idx="1"/>
          </p:cNvCxnSpPr>
          <p:nvPr/>
        </p:nvCxnSpPr>
        <p:spPr>
          <a:xfrm>
            <a:off x="2558512" y="2282774"/>
            <a:ext cx="283955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7DC4BB6-89A4-4E76-9EAB-6C75FE97255E}"/>
              </a:ext>
            </a:extLst>
          </p:cNvPr>
          <p:cNvGraphicFramePr>
            <a:graphicFrameLocks/>
          </p:cNvGraphicFramePr>
          <p:nvPr/>
        </p:nvGraphicFramePr>
        <p:xfrm>
          <a:off x="2558512" y="3289300"/>
          <a:ext cx="343422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7164">
                  <a:extLst>
                    <a:ext uri="{9D8B030D-6E8A-4147-A177-3AD203B41FA5}">
                      <a16:colId xmlns:a16="http://schemas.microsoft.com/office/drawing/2014/main" val="3552474150"/>
                    </a:ext>
                  </a:extLst>
                </a:gridCol>
                <a:gridCol w="1506931">
                  <a:extLst>
                    <a:ext uri="{9D8B030D-6E8A-4147-A177-3AD203B41FA5}">
                      <a16:colId xmlns:a16="http://schemas.microsoft.com/office/drawing/2014/main" val="1131813920"/>
                    </a:ext>
                  </a:extLst>
                </a:gridCol>
                <a:gridCol w="1100134">
                  <a:extLst>
                    <a:ext uri="{9D8B030D-6E8A-4147-A177-3AD203B41FA5}">
                      <a16:colId xmlns:a16="http://schemas.microsoft.com/office/drawing/2014/main" val="2168468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Qualified?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8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2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[‘Metro’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805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[‘CU Boulder’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08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[‘CSU’ …]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939046"/>
                  </a:ext>
                </a:extLst>
              </a:tr>
            </a:tbl>
          </a:graphicData>
        </a:graphic>
      </p:graphicFrame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1D8D30B-1DC8-4208-BBF1-F4F44BBBC013}"/>
              </a:ext>
            </a:extLst>
          </p:cNvPr>
          <p:cNvCxnSpPr>
            <a:cxnSpLocks/>
            <a:stCxn id="4" idx="2"/>
            <a:endCxn id="14" idx="3"/>
          </p:cNvCxnSpPr>
          <p:nvPr/>
        </p:nvCxnSpPr>
        <p:spPr>
          <a:xfrm rot="5400000">
            <a:off x="6050700" y="3151915"/>
            <a:ext cx="1006526" cy="1122444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2BB51D-56E9-4B0D-8D1E-E6B17CDF6816}"/>
              </a:ext>
            </a:extLst>
          </p:cNvPr>
          <p:cNvSpPr txBox="1"/>
          <p:nvPr/>
        </p:nvSpPr>
        <p:spPr>
          <a:xfrm>
            <a:off x="3191907" y="1870361"/>
            <a:ext cx="1572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in Encoding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08B78F-3629-4D91-99BC-62294CA9A2F0}"/>
              </a:ext>
            </a:extLst>
          </p:cNvPr>
          <p:cNvSpPr txBox="1"/>
          <p:nvPr/>
        </p:nvSpPr>
        <p:spPr>
          <a:xfrm>
            <a:off x="7115185" y="3451527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Inaccuracies Carry Over to 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089299-31B4-4ACB-84A1-5AE8DCCB5E45}"/>
              </a:ext>
            </a:extLst>
          </p:cNvPr>
          <p:cNvSpPr txBox="1"/>
          <p:nvPr/>
        </p:nvSpPr>
        <p:spPr>
          <a:xfrm>
            <a:off x="5992741" y="4295826"/>
            <a:ext cx="157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Loss in Training</a:t>
            </a:r>
          </a:p>
        </p:txBody>
      </p:sp>
    </p:spTree>
    <p:extLst>
      <p:ext uri="{BB962C8B-B14F-4D97-AF65-F5344CB8AC3E}">
        <p14:creationId xmlns:p14="http://schemas.microsoft.com/office/powerpoint/2010/main" val="12486355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6950-D69C-4022-A8E3-691FD121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A1B7-56DB-4422-83C7-A7C3C199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&amp; </a:t>
            </a:r>
            <a:r>
              <a:rPr lang="en-US" dirty="0" err="1"/>
              <a:t>Downsampling</a:t>
            </a:r>
            <a:endParaRPr lang="en-US" dirty="0"/>
          </a:p>
          <a:p>
            <a:pPr lvl="1"/>
            <a:r>
              <a:rPr lang="en-US" dirty="0"/>
              <a:t>From your initial dataset, use a repeated sampling method to “add examples” of your minority case to reach equal groups. (Or only subsample your majority case)</a:t>
            </a:r>
          </a:p>
          <a:p>
            <a:pPr lvl="2"/>
            <a:r>
              <a:rPr lang="en-US" dirty="0"/>
              <a:t>Add “noise” to your samples to (help) avoid overfitting.</a:t>
            </a:r>
          </a:p>
        </p:txBody>
      </p:sp>
    </p:spTree>
    <p:extLst>
      <p:ext uri="{BB962C8B-B14F-4D97-AF65-F5344CB8AC3E}">
        <p14:creationId xmlns:p14="http://schemas.microsoft.com/office/powerpoint/2010/main" val="25109093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6950-D69C-4022-A8E3-691FD121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A1B7-56DB-4422-83C7-A7C3C199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&amp; </a:t>
            </a:r>
            <a:r>
              <a:rPr lang="en-US" dirty="0" err="1"/>
              <a:t>Downsampling</a:t>
            </a:r>
            <a:endParaRPr lang="en-US" dirty="0"/>
          </a:p>
          <a:p>
            <a:pPr lvl="1"/>
            <a:r>
              <a:rPr lang="en-US" dirty="0"/>
              <a:t>From your initial dataset, use a repeated sampling method to “add examples” of your minority case to reach equal groups. (Or only subsample your majority case)</a:t>
            </a:r>
          </a:p>
          <a:p>
            <a:pPr lvl="2"/>
            <a:r>
              <a:rPr lang="en-US" dirty="0"/>
              <a:t>Add “noise” to your samples to (help) avoid overfitting.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F8FE3C-CE81-4F90-9D32-59773DBDF814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434766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67002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932979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8802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Hired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Not Hired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53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28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75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6698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6950-D69C-4022-A8E3-691FD121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A1B7-56DB-4422-83C7-A7C3C199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&amp; </a:t>
            </a:r>
            <a:r>
              <a:rPr lang="en-US" dirty="0" err="1"/>
              <a:t>Downsampling</a:t>
            </a:r>
            <a:endParaRPr lang="en-US" dirty="0"/>
          </a:p>
          <a:p>
            <a:pPr lvl="1"/>
            <a:r>
              <a:rPr lang="en-US" dirty="0"/>
              <a:t>From your initial dataset, use a repeated sampling method to “add examples” of your minority case to reach equal groups. (Or only subsample your majority case)</a:t>
            </a:r>
          </a:p>
          <a:p>
            <a:pPr lvl="2"/>
            <a:r>
              <a:rPr lang="en-US" dirty="0"/>
              <a:t>Add “noise” to your samples to (help) avoid overfitting.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F8FE3C-CE81-4F90-9D32-59773DBDF814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343476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67002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932979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8802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Hired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Not Hired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53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283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7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ysClr val="windowText" lastClr="000000"/>
                          </a:solidFill>
                        </a:rPr>
                        <a:t>NB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 samples?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158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832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6950-D69C-4022-A8E3-691FD1215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FA1B7-56DB-4422-83C7-A7C3C199A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4"/>
            <a:ext cx="8520600" cy="3991025"/>
          </a:xfrm>
        </p:spPr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&amp; </a:t>
            </a:r>
            <a:r>
              <a:rPr lang="en-US" dirty="0" err="1"/>
              <a:t>Downsampling</a:t>
            </a:r>
            <a:endParaRPr lang="en-US" dirty="0"/>
          </a:p>
          <a:p>
            <a:pPr lvl="1"/>
            <a:r>
              <a:rPr lang="en-US" dirty="0"/>
              <a:t>From your initial dataset, use a repeated sampling method to “add examples” of your minority case to reach equal groups. (Or only subsample your majority case)</a:t>
            </a:r>
          </a:p>
          <a:p>
            <a:pPr lvl="2"/>
            <a:r>
              <a:rPr lang="en-US" dirty="0"/>
              <a:t>Add “noise” to your samples to (help) avoid overfitting.</a:t>
            </a:r>
          </a:p>
          <a:p>
            <a:endParaRPr lang="en-US" dirty="0"/>
          </a:p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</p:txBody>
      </p:sp>
    </p:spTree>
    <p:extLst>
      <p:ext uri="{BB962C8B-B14F-4D97-AF65-F5344CB8AC3E}">
        <p14:creationId xmlns:p14="http://schemas.microsoft.com/office/powerpoint/2010/main" val="39861192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46BD-1990-48C7-8E36-6A6631D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B16-5C5D-4B1D-8E53-38C640E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  <a:p>
            <a:endParaRPr lang="en-US" dirty="0"/>
          </a:p>
          <a:p>
            <a:r>
              <a:rPr lang="en-US" dirty="0"/>
              <a:t>Identify all gender-associated content in this resume snippet: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6B8C0-A9F5-46E9-926A-3345705F0C76}"/>
              </a:ext>
            </a:extLst>
          </p:cNvPr>
          <p:cNvSpPr txBox="1"/>
          <p:nvPr/>
        </p:nvSpPr>
        <p:spPr>
          <a:xfrm>
            <a:off x="2231136" y="3174796"/>
            <a:ext cx="419161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David Quigley</a:t>
            </a:r>
          </a:p>
          <a:p>
            <a:endParaRPr lang="en-US" dirty="0"/>
          </a:p>
          <a:p>
            <a:r>
              <a:rPr lang="en-US" b="1" dirty="0"/>
              <a:t>Education:</a:t>
            </a:r>
          </a:p>
          <a:p>
            <a:r>
              <a:rPr lang="en-US" dirty="0"/>
              <a:t>PhD – University of Colorado Boulder</a:t>
            </a:r>
          </a:p>
          <a:p>
            <a:r>
              <a:rPr lang="en-US" dirty="0"/>
              <a:t> - Captured K-12 learner’s experiences with digital 	tools.</a:t>
            </a:r>
          </a:p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D7B588-56F5-242B-F172-4150A5ADF0B1}"/>
                  </a:ext>
                </a:extLst>
              </p14:cNvPr>
              <p14:cNvContentPartPr/>
              <p14:nvPr/>
            </p14:nvContentPartPr>
            <p14:xfrm>
              <a:off x="732600" y="3353040"/>
              <a:ext cx="4790880" cy="959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D7B588-56F5-242B-F172-4150A5ADF0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240" y="3343680"/>
                <a:ext cx="4809600" cy="9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00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6D35-C7B9-4E98-B001-F4CEDC26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F432-7266-4F31-8282-08E070FF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Solution: Encode same or different / create one-hot vectors</a:t>
            </a:r>
          </a:p>
          <a:p>
            <a:pPr marL="0" indent="0">
              <a:buNone/>
            </a:pPr>
            <a:r>
              <a:rPr lang="en-US" dirty="0"/>
              <a:t>Improvement: adjust distance based on how common an option is</a:t>
            </a:r>
          </a:p>
          <a:p>
            <a:pPr marL="0" indent="0">
              <a:buNone/>
            </a:pPr>
            <a:r>
              <a:rPr lang="en-US" dirty="0"/>
              <a:t>	- If 90% of your sample is non-smoking, being a smoking sample 	is more of an oddity, so perhaps it should differentiate a cluster</a:t>
            </a:r>
          </a:p>
          <a:p>
            <a:pPr marL="0" indent="0">
              <a:buNone/>
            </a:pPr>
            <a:r>
              <a:rPr lang="en-US" dirty="0"/>
              <a:t>	- K Means – adjust based on popularity for non-binary</a:t>
            </a:r>
          </a:p>
          <a:p>
            <a:pPr marL="0" indent="0">
              <a:buNone/>
            </a:pPr>
            <a:r>
              <a:rPr lang="en-US" dirty="0"/>
              <a:t>	- K Modes – simplify as binary, either most popular choice or 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>
                <a:hlinkClick r:id="rId2"/>
              </a:rPr>
              <a:t>https://shapeofdata.wordpress.com/2014/03/04/k-modes/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8949775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46BD-1990-48C7-8E36-6A6631D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B16-5C5D-4B1D-8E53-38C640E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  <a:p>
            <a:endParaRPr lang="en-US" dirty="0"/>
          </a:p>
          <a:p>
            <a:r>
              <a:rPr lang="en-US" dirty="0"/>
              <a:t>Identify all gender-associated content in this resume snippet: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6B8C0-A9F5-46E9-926A-3345705F0C76}"/>
              </a:ext>
            </a:extLst>
          </p:cNvPr>
          <p:cNvSpPr txBox="1"/>
          <p:nvPr/>
        </p:nvSpPr>
        <p:spPr>
          <a:xfrm>
            <a:off x="2231136" y="3174796"/>
            <a:ext cx="419161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David Quigley</a:t>
            </a:r>
          </a:p>
          <a:p>
            <a:endParaRPr lang="en-US" dirty="0"/>
          </a:p>
          <a:p>
            <a:r>
              <a:rPr lang="en-US" b="1" dirty="0"/>
              <a:t>Education:</a:t>
            </a:r>
          </a:p>
          <a:p>
            <a:r>
              <a:rPr lang="en-US" dirty="0"/>
              <a:t>PhD – University of Colorado Boulder</a:t>
            </a:r>
          </a:p>
          <a:p>
            <a:r>
              <a:rPr lang="en-US" dirty="0"/>
              <a:t> - Captured K-12 learner’s experiences with digital 	tools.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EF9917-7794-4DD1-B335-DE3DDF105EE4}"/>
              </a:ext>
            </a:extLst>
          </p:cNvPr>
          <p:cNvSpPr/>
          <p:nvPr/>
        </p:nvSpPr>
        <p:spPr>
          <a:xfrm>
            <a:off x="2172614" y="3028493"/>
            <a:ext cx="1426464" cy="5779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580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46BD-1990-48C7-8E36-6A6631D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B16-5C5D-4B1D-8E53-38C640E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  <a:p>
            <a:endParaRPr lang="en-US" dirty="0"/>
          </a:p>
          <a:p>
            <a:r>
              <a:rPr lang="en-US" dirty="0"/>
              <a:t>Identify all gender-associated content in this resume snippet: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6B8C0-A9F5-46E9-926A-3345705F0C76}"/>
              </a:ext>
            </a:extLst>
          </p:cNvPr>
          <p:cNvSpPr txBox="1"/>
          <p:nvPr/>
        </p:nvSpPr>
        <p:spPr>
          <a:xfrm>
            <a:off x="2231136" y="3174796"/>
            <a:ext cx="419161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David Quigley</a:t>
            </a:r>
          </a:p>
          <a:p>
            <a:endParaRPr lang="en-US" dirty="0"/>
          </a:p>
          <a:p>
            <a:r>
              <a:rPr lang="en-US" b="1" dirty="0"/>
              <a:t>Education:</a:t>
            </a:r>
          </a:p>
          <a:p>
            <a:r>
              <a:rPr lang="en-US" dirty="0"/>
              <a:t>PhD – University of Colorado Boulder</a:t>
            </a:r>
          </a:p>
          <a:p>
            <a:r>
              <a:rPr lang="en-US" dirty="0"/>
              <a:t> - Captured K-12 learner’s experiences with digital 	tools.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EF9917-7794-4DD1-B335-DE3DDF105EE4}"/>
              </a:ext>
            </a:extLst>
          </p:cNvPr>
          <p:cNvSpPr/>
          <p:nvPr/>
        </p:nvSpPr>
        <p:spPr>
          <a:xfrm>
            <a:off x="2172614" y="3028493"/>
            <a:ext cx="1426464" cy="5779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0BA10D-4054-4AD0-BBD3-2FC4BEB79847}"/>
              </a:ext>
            </a:extLst>
          </p:cNvPr>
          <p:cNvSpPr/>
          <p:nvPr/>
        </p:nvSpPr>
        <p:spPr>
          <a:xfrm>
            <a:off x="2172614" y="3804645"/>
            <a:ext cx="3277210" cy="3407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720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46BD-1990-48C7-8E36-6A6631D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B16-5C5D-4B1D-8E53-38C640E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  <a:p>
            <a:endParaRPr lang="en-US" dirty="0"/>
          </a:p>
          <a:p>
            <a:r>
              <a:rPr lang="en-US" dirty="0"/>
              <a:t>Identify all gender-associated content in this resume snippet: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6B8C0-A9F5-46E9-926A-3345705F0C76}"/>
              </a:ext>
            </a:extLst>
          </p:cNvPr>
          <p:cNvSpPr txBox="1"/>
          <p:nvPr/>
        </p:nvSpPr>
        <p:spPr>
          <a:xfrm>
            <a:off x="2231136" y="3174796"/>
            <a:ext cx="419161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David Quigley</a:t>
            </a:r>
          </a:p>
          <a:p>
            <a:endParaRPr lang="en-US" dirty="0"/>
          </a:p>
          <a:p>
            <a:r>
              <a:rPr lang="en-US" b="1" dirty="0"/>
              <a:t>Education:</a:t>
            </a:r>
          </a:p>
          <a:p>
            <a:r>
              <a:rPr lang="en-US" dirty="0"/>
              <a:t>PhD – University of Colorado Boulder</a:t>
            </a:r>
          </a:p>
          <a:p>
            <a:r>
              <a:rPr lang="en-US" dirty="0"/>
              <a:t> - Captured K-12 learner’s experiences with digital 	tools.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EF9917-7794-4DD1-B335-DE3DDF105EE4}"/>
              </a:ext>
            </a:extLst>
          </p:cNvPr>
          <p:cNvSpPr/>
          <p:nvPr/>
        </p:nvSpPr>
        <p:spPr>
          <a:xfrm>
            <a:off x="2172614" y="3028493"/>
            <a:ext cx="1426464" cy="5779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0BA10D-4054-4AD0-BBD3-2FC4BEB79847}"/>
              </a:ext>
            </a:extLst>
          </p:cNvPr>
          <p:cNvSpPr/>
          <p:nvPr/>
        </p:nvSpPr>
        <p:spPr>
          <a:xfrm>
            <a:off x="2172614" y="3804645"/>
            <a:ext cx="3277210" cy="3407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AEBA32-B827-49D4-AA6E-7424C5BC6A68}"/>
              </a:ext>
            </a:extLst>
          </p:cNvPr>
          <p:cNvSpPr/>
          <p:nvPr/>
        </p:nvSpPr>
        <p:spPr>
          <a:xfrm>
            <a:off x="2172614" y="4021161"/>
            <a:ext cx="1118006" cy="3224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3BE967-8F06-EE94-4E0C-0F23F12B0958}"/>
                  </a:ext>
                </a:extLst>
              </p14:cNvPr>
              <p14:cNvContentPartPr/>
              <p14:nvPr/>
            </p14:nvContentPartPr>
            <p14:xfrm>
              <a:off x="7396560" y="177480"/>
              <a:ext cx="1596960" cy="825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3BE967-8F06-EE94-4E0C-0F23F12B09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7200" y="168120"/>
                <a:ext cx="1615680" cy="8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7081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2BF06-571F-1666-3AFB-627D3C70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335C2-F853-85C2-1A10-03316D4FB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750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8E30-1DA6-04DC-7722-847169C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98C-8CC0-E289-52B0-7745E6873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PS6 due Friday, April 28</a:t>
            </a:r>
          </a:p>
          <a:p>
            <a:pPr lvl="1"/>
            <a:r>
              <a:rPr lang="en-US" dirty="0"/>
              <a:t>PS7 from April 28 to “Wednesday, May 3”</a:t>
            </a:r>
          </a:p>
          <a:p>
            <a:endParaRPr lang="en-US" dirty="0"/>
          </a:p>
          <a:p>
            <a:r>
              <a:rPr lang="en-US" dirty="0"/>
              <a:t>Project Milestone 4 – Up!</a:t>
            </a:r>
          </a:p>
          <a:p>
            <a:pPr lvl="1"/>
            <a:r>
              <a:rPr lang="en-US" dirty="0"/>
              <a:t>Poster Printing through </a:t>
            </a:r>
            <a:r>
              <a:rPr lang="en-US" dirty="0" err="1"/>
              <a:t>InkSpot</a:t>
            </a:r>
            <a:endParaRPr lang="en-US" dirty="0"/>
          </a:p>
          <a:p>
            <a:pPr lvl="2"/>
            <a:r>
              <a:rPr lang="en-US" dirty="0"/>
              <a:t>Needs to be in by Wednesday! Pick it up by 5PM Friday and they want 2 days lead time.</a:t>
            </a:r>
          </a:p>
          <a:p>
            <a:endParaRPr lang="en-US" dirty="0"/>
          </a:p>
          <a:p>
            <a:r>
              <a:rPr lang="en-US" dirty="0"/>
              <a:t>Exam 2 – Monday 4/24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048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46BD-1990-48C7-8E36-6A6631DE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“unlearn”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52B16-5C5D-4B1D-8E53-38C640E5B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Transformation / Removal</a:t>
            </a:r>
          </a:p>
          <a:p>
            <a:pPr lvl="1"/>
            <a:r>
              <a:rPr lang="en-US" dirty="0"/>
              <a:t>Remove features that are (or you suspect to be) associated with bias</a:t>
            </a:r>
          </a:p>
          <a:p>
            <a:pPr lvl="2"/>
            <a:r>
              <a:rPr lang="en-US" dirty="0"/>
              <a:t>e.g. Remove gender and racial identifying content </a:t>
            </a:r>
          </a:p>
          <a:p>
            <a:endParaRPr lang="en-US" dirty="0"/>
          </a:p>
          <a:p>
            <a:r>
              <a:rPr lang="en-US" dirty="0"/>
              <a:t>Identify all gender-associated content in this resume snippet: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6B8C0-A9F5-46E9-926A-3345705F0C76}"/>
              </a:ext>
            </a:extLst>
          </p:cNvPr>
          <p:cNvSpPr txBox="1"/>
          <p:nvPr/>
        </p:nvSpPr>
        <p:spPr>
          <a:xfrm>
            <a:off x="2231136" y="3174796"/>
            <a:ext cx="419161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David Quigley</a:t>
            </a:r>
          </a:p>
          <a:p>
            <a:endParaRPr lang="en-US" dirty="0"/>
          </a:p>
          <a:p>
            <a:r>
              <a:rPr lang="en-US" b="1" dirty="0"/>
              <a:t>Education:</a:t>
            </a:r>
          </a:p>
          <a:p>
            <a:r>
              <a:rPr lang="en-US" dirty="0"/>
              <a:t>PhD – University of Colorado Boulder</a:t>
            </a:r>
          </a:p>
          <a:p>
            <a:r>
              <a:rPr lang="en-US" dirty="0"/>
              <a:t> - Captured K-12 learner’s experiences with digital 	tools.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EF9917-7794-4DD1-B335-DE3DDF105EE4}"/>
              </a:ext>
            </a:extLst>
          </p:cNvPr>
          <p:cNvSpPr/>
          <p:nvPr/>
        </p:nvSpPr>
        <p:spPr>
          <a:xfrm>
            <a:off x="2172614" y="3028493"/>
            <a:ext cx="1426464" cy="5779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0BA10D-4054-4AD0-BBD3-2FC4BEB79847}"/>
              </a:ext>
            </a:extLst>
          </p:cNvPr>
          <p:cNvSpPr/>
          <p:nvPr/>
        </p:nvSpPr>
        <p:spPr>
          <a:xfrm>
            <a:off x="2172614" y="3804645"/>
            <a:ext cx="3277210" cy="3407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AEBA32-B827-49D4-AA6E-7424C5BC6A68}"/>
              </a:ext>
            </a:extLst>
          </p:cNvPr>
          <p:cNvSpPr/>
          <p:nvPr/>
        </p:nvSpPr>
        <p:spPr>
          <a:xfrm>
            <a:off x="2172614" y="4021161"/>
            <a:ext cx="1118006" cy="3224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3BE967-8F06-EE94-4E0C-0F23F12B0958}"/>
                  </a:ext>
                </a:extLst>
              </p14:cNvPr>
              <p14:cNvContentPartPr/>
              <p14:nvPr/>
            </p14:nvContentPartPr>
            <p14:xfrm>
              <a:off x="7396560" y="177480"/>
              <a:ext cx="1596960" cy="825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3BE967-8F06-EE94-4E0C-0F23F12B09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87200" y="168120"/>
                <a:ext cx="1615680" cy="8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9257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D34C-D261-424B-84D2-34F2107D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(Often) Captures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C995-1DF5-4137-B952-19366612D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https://www.ibpsychmatters.com/why-correlation-is-not-causation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https://en.wikipedia.org/wiki/Spurious_relationship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20139-F635-4F9A-96E6-7C9475E35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967" y="1592299"/>
            <a:ext cx="4140066" cy="25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127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D34C-D261-424B-84D2-34F2107D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(Often) Captures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C995-1DF5-4137-B952-19366612D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Is this always a bad thing?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20139-F635-4F9A-96E6-7C9475E3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876" y="60395"/>
            <a:ext cx="2190124" cy="13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735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13D6F8-C5AC-38B0-260C-9DA698B7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779F3-D23E-E93F-BC17-2FB4A4412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 on PS6</a:t>
            </a:r>
          </a:p>
        </p:txBody>
      </p:sp>
    </p:spTree>
    <p:extLst>
      <p:ext uri="{BB962C8B-B14F-4D97-AF65-F5344CB8AC3E}">
        <p14:creationId xmlns:p14="http://schemas.microsoft.com/office/powerpoint/2010/main" val="23210323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BB96D6-541B-6B3D-448F-6B674E62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Frozen Lake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48E650-2B8A-E2F4-902E-7D774D8A5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CD74F3-C53B-B3E8-0A8C-8200D91C8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525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70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6BEF-3405-4BB2-8B82-494D8891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Non-Convex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D122-0E7A-424E-AE2C-03B05D8F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12791-2075-4F65-9446-97DF6A88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199" y="1369219"/>
            <a:ext cx="3301603" cy="32960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7463FB-CF75-3A96-E1F5-389C337079B9}"/>
                  </a:ext>
                </a:extLst>
              </p14:cNvPr>
              <p14:cNvContentPartPr/>
              <p14:nvPr/>
            </p14:nvContentPartPr>
            <p14:xfrm>
              <a:off x="2913480" y="1827360"/>
              <a:ext cx="3029760" cy="2055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7463FB-CF75-3A96-E1F5-389C337079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4120" y="1818000"/>
                <a:ext cx="3048480" cy="20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07994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 (Week 11)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out the probability of success or failure at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420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C1EB-4BF1-8DCC-E1EF-BE5ACEEA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BEDDC-2840-C3F8-9538-6A0F4F167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22C5F7-6E26-3BEE-8CD8-DFDE4361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525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7339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AD33-2223-453C-8136-1EB5E7E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– Monte Carlo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23E60-E7E0-452C-A203-3845C2C4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Instead of mapping out the full probability space, let’s generate a bunch of sample uses of our policy (to end-state) and use the outcomes to determine value!</a:t>
            </a:r>
          </a:p>
        </p:txBody>
      </p:sp>
      <p:pic>
        <p:nvPicPr>
          <p:cNvPr id="1026" name="Picture 2" descr="Image result for doctor strange infinity war gif">
            <a:extLst>
              <a:ext uri="{FF2B5EF4-FFF2-40B4-BE49-F238E27FC236}">
                <a16:creationId xmlns:a16="http://schemas.microsoft.com/office/drawing/2014/main" id="{E288AB3A-685D-4611-8264-85E3692C98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02" y="2623951"/>
            <a:ext cx="4861997" cy="20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91007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4A6273-5E29-78E0-4008-6638E1FB3DA0}"/>
                  </a:ext>
                </a:extLst>
              </p14:cNvPr>
              <p14:cNvContentPartPr/>
              <p14:nvPr/>
            </p14:nvContentPartPr>
            <p14:xfrm>
              <a:off x="4393080" y="1537920"/>
              <a:ext cx="3828960" cy="2964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4A6273-5E29-78E0-4008-6638E1FB3D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3720" y="1528560"/>
                <a:ext cx="3847680" cy="29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381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8D8FB-87C7-4B0D-812F-E303DEE5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 (auto-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E4037B-56D6-451D-9746-9B6E244E8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139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7CF9-E74B-4AEE-BF15-3CB3A60B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8178-3FAA-43FD-A9FF-92B49193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Trying a bunch out!</a:t>
            </a:r>
          </a:p>
          <a:p>
            <a:endParaRPr lang="en-US" dirty="0"/>
          </a:p>
          <a:p>
            <a:r>
              <a:rPr lang="en-US" dirty="0"/>
              <a:t>Using your knowledge / expectations to choose appropriate models to try</a:t>
            </a:r>
          </a:p>
        </p:txBody>
      </p:sp>
    </p:spTree>
    <p:extLst>
      <p:ext uri="{BB962C8B-B14F-4D97-AF65-F5344CB8AC3E}">
        <p14:creationId xmlns:p14="http://schemas.microsoft.com/office/powerpoint/2010/main" val="25758121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EA21-24B7-41AA-8B37-7F2B466C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C840F-2322-4F10-964E-3A2BF394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(How many K for KNN? What Penalty Function should we use? What Learning Rate?)</a:t>
            </a:r>
          </a:p>
          <a:p>
            <a:endParaRPr lang="en-US" dirty="0"/>
          </a:p>
          <a:p>
            <a:r>
              <a:rPr lang="en-US" dirty="0"/>
              <a:t>Trying a bunch out!</a:t>
            </a:r>
          </a:p>
          <a:p>
            <a:endParaRPr lang="en-US" dirty="0"/>
          </a:p>
          <a:p>
            <a:r>
              <a:rPr lang="en-US" dirty="0"/>
              <a:t>Using your knowledge / expectations to choose appropriate models to try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574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EA21-24B7-41AA-8B37-7F2B466C2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C840F-2322-4F10-964E-3A2BF394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(How many K for KNN? What Penalty Function should we use? What Learning Rate?)</a:t>
            </a:r>
          </a:p>
          <a:p>
            <a:endParaRPr lang="en-US" dirty="0"/>
          </a:p>
          <a:p>
            <a:r>
              <a:rPr lang="en-US" dirty="0"/>
              <a:t>Trying a bunch out!</a:t>
            </a:r>
          </a:p>
          <a:p>
            <a:pPr lvl="1"/>
            <a:r>
              <a:rPr lang="en-US" dirty="0"/>
              <a:t>Trying random values for hyperparameters (Random Search)</a:t>
            </a:r>
          </a:p>
          <a:p>
            <a:pPr lvl="1"/>
            <a:r>
              <a:rPr lang="en-US" dirty="0"/>
              <a:t>Trying values systematically (Grid Search)</a:t>
            </a:r>
          </a:p>
          <a:p>
            <a:endParaRPr lang="en-US" dirty="0"/>
          </a:p>
          <a:p>
            <a:r>
              <a:rPr lang="en-US" dirty="0"/>
              <a:t>Using your knowledge / expectations to choose appropriate models to try</a:t>
            </a:r>
          </a:p>
          <a:p>
            <a:pPr lvl="1"/>
            <a:r>
              <a:rPr lang="en-US" dirty="0"/>
              <a:t>Constrain your trials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157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BB09-BA3C-495B-9985-1DE75AF5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42FA1-9F77-4A0A-86E5-5C11459BC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(C)</a:t>
            </a:r>
            <a:r>
              <a:rPr lang="en-US" dirty="0" err="1"/>
              <a:t>ombined</a:t>
            </a:r>
            <a:r>
              <a:rPr lang="en-US" dirty="0"/>
              <a:t> (A)</a:t>
            </a:r>
            <a:r>
              <a:rPr lang="en-US" dirty="0" err="1"/>
              <a:t>lgorithm</a:t>
            </a:r>
            <a:r>
              <a:rPr lang="en-US" dirty="0"/>
              <a:t> (S)</a:t>
            </a:r>
            <a:r>
              <a:rPr lang="en-US" dirty="0" err="1"/>
              <a:t>elction</a:t>
            </a:r>
            <a:r>
              <a:rPr lang="en-US" dirty="0"/>
              <a:t> and (H)</a:t>
            </a:r>
            <a:r>
              <a:rPr lang="en-US" dirty="0" err="1"/>
              <a:t>yperparameter</a:t>
            </a:r>
            <a:r>
              <a:rPr lang="en-US" dirty="0"/>
              <a:t> optimization</a:t>
            </a:r>
          </a:p>
          <a:p>
            <a:endParaRPr lang="en-US" dirty="0"/>
          </a:p>
          <a:p>
            <a:r>
              <a:rPr lang="en-US" dirty="0"/>
              <a:t>What Algorithm X should I use?	          What Hyperparameters optimize Model X?</a:t>
            </a:r>
          </a:p>
        </p:txBody>
      </p:sp>
    </p:spTree>
    <p:extLst>
      <p:ext uri="{BB962C8B-B14F-4D97-AF65-F5344CB8AC3E}">
        <p14:creationId xmlns:p14="http://schemas.microsoft.com/office/powerpoint/2010/main" val="384574476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06C1-6DFD-4EC6-9AC4-87DD8497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40BE6-7599-40CC-B281-554197A5D1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⁡(5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How can we estimate this function?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040BE6-7599-40CC-B281-554197A5D1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lot of The Input Samples Evaluated with a Noisy (dots) and Non-Noisy (Line) Objective Function">
            <a:extLst>
              <a:ext uri="{FF2B5EF4-FFF2-40B4-BE49-F238E27FC236}">
                <a16:creationId xmlns:a16="http://schemas.microsoft.com/office/drawing/2014/main" id="{86462748-2DE7-4B3B-887C-799CFACA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55" y="2034082"/>
            <a:ext cx="4145890" cy="31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E5F158-109F-ACF9-870A-93ED54F4F279}"/>
                  </a:ext>
                </a:extLst>
              </p14:cNvPr>
              <p14:cNvContentPartPr/>
              <p14:nvPr/>
            </p14:nvContentPartPr>
            <p14:xfrm>
              <a:off x="3155040" y="2507040"/>
              <a:ext cx="2993760" cy="222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E5F158-109F-ACF9-870A-93ED54F4F2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5680" y="2497680"/>
                <a:ext cx="3012480" cy="224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32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6BEF-3405-4BB2-8B82-494D8891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Non-Convex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D122-0E7A-424E-AE2C-03B05D8F2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88B6-267D-4D6F-A1A4-DA571F981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30" y="1369219"/>
            <a:ext cx="3411140" cy="35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9298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F827-F8A3-47CD-A332-4AF0F5C8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(Refresh)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510EC-BF49-405F-8FC1-463F9B406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		(Posterior = Likelihood * Prior / Evidence)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	(We drop the Evidence term, thinking of 					relationships between different </a:t>
                </a:r>
                <a:r>
                  <a:rPr lang="en-US" i="1" dirty="0"/>
                  <a:t>A</a:t>
                </a:r>
                <a:r>
                  <a:rPr lang="en-US" dirty="0"/>
                  <a:t> values)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510EC-BF49-405F-8FC1-463F9B406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9519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F827-F8A3-47CD-A332-4AF0F5C8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 (Refresh)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510EC-BF49-405F-8FC1-463F9B406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		(Posterior = Likelihood * Prior / Evidence)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	(We drop the Evidence term, thinking of 					relationships between different </a:t>
                </a:r>
                <a:r>
                  <a:rPr lang="en-US" i="1" dirty="0"/>
                  <a:t>A</a:t>
                </a:r>
                <a:r>
                  <a:rPr lang="en-US" dirty="0"/>
                  <a:t> values)</a:t>
                </a:r>
              </a:p>
              <a:p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Bayesian Optimization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510EC-BF49-405F-8FC1-463F9B406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019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5F827-F8A3-47CD-A332-4AF0F5C8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510EC-BF49-405F-8FC1-463F9B4063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Objective Function: Mapping from sample to “cost” (i.e. how closely we fit)</a:t>
                </a:r>
              </a:p>
              <a:p>
                <a:pPr lvl="1"/>
                <a:r>
                  <a:rPr lang="en-US" dirty="0"/>
                  <a:t>Note: We don’t have the true objective function – it is what we are trying to find!</a:t>
                </a:r>
              </a:p>
              <a:p>
                <a:endParaRPr lang="en-US" dirty="0"/>
              </a:p>
              <a:p>
                <a:r>
                  <a:rPr lang="en-US" dirty="0"/>
                  <a:t>Surrogate Function: Approximation of the Objective Function</a:t>
                </a:r>
              </a:p>
              <a:p>
                <a:pPr lvl="1"/>
                <a:r>
                  <a:rPr lang="en-US" dirty="0"/>
                  <a:t>Our Posterior acts as a Surrogate Function!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/>
                  <a:t>Acquisition Function: Method for choosing a Sample to Optimize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510EC-BF49-405F-8FC1-463F9B4063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46636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B84B-EC5D-4AEC-A5B0-76E702A9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16803-4FD5-447D-8DE6-BC80A7C2D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the inputs to your Cost / Score</a:t>
            </a:r>
          </a:p>
          <a:p>
            <a:endParaRPr lang="en-US" dirty="0"/>
          </a:p>
          <a:p>
            <a:r>
              <a:rPr lang="en-US" dirty="0"/>
              <a:t>Either a Random Forest		or a Gaussian Process</a:t>
            </a:r>
          </a:p>
          <a:p>
            <a:pPr lvl="1"/>
            <a:r>
              <a:rPr lang="en-US" dirty="0"/>
              <a:t>Supports diverse, high-dimensional data	Supports Normal (Gaussian) features </a:t>
            </a:r>
          </a:p>
        </p:txBody>
      </p:sp>
    </p:spTree>
    <p:extLst>
      <p:ext uri="{BB962C8B-B14F-4D97-AF65-F5344CB8AC3E}">
        <p14:creationId xmlns:p14="http://schemas.microsoft.com/office/powerpoint/2010/main" val="273627344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9FBB1-7B2A-4DF7-BF71-D9085888F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Function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801AD-CBF6-4863-AB93-08EFFAD1E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lot Showing Random Sample With Noisy Evaluation (dots) and Surrogate Function Across the Domain (line).">
            <a:extLst>
              <a:ext uri="{FF2B5EF4-FFF2-40B4-BE49-F238E27FC236}">
                <a16:creationId xmlns:a16="http://schemas.microsoft.com/office/drawing/2014/main" id="{D5C6C2EC-904F-425B-8230-260EDB8BC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72" y="1733677"/>
            <a:ext cx="3005328" cy="225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lot of The Input Samples Evaluated with a Noisy (dots) and Non-Noisy (Line) Objective Function">
            <a:extLst>
              <a:ext uri="{FF2B5EF4-FFF2-40B4-BE49-F238E27FC236}">
                <a16:creationId xmlns:a16="http://schemas.microsoft.com/office/drawing/2014/main" id="{B20ACF8B-7132-43F4-A90E-7D502B57E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305966"/>
            <a:ext cx="4145890" cy="31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906A90-7420-43BF-9BA6-1439359EF382}"/>
              </a:ext>
            </a:extLst>
          </p:cNvPr>
          <p:cNvCxnSpPr>
            <a:stCxn id="5" idx="3"/>
            <a:endCxn id="2050" idx="1"/>
          </p:cNvCxnSpPr>
          <p:nvPr/>
        </p:nvCxnSpPr>
        <p:spPr>
          <a:xfrm>
            <a:off x="4457590" y="2860675"/>
            <a:ext cx="13693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85B83A-5A58-4D99-EB5B-5DF0CE8CE2C0}"/>
                  </a:ext>
                </a:extLst>
              </p14:cNvPr>
              <p14:cNvContentPartPr/>
              <p14:nvPr/>
            </p14:nvContentPartPr>
            <p14:xfrm>
              <a:off x="8138520" y="1974960"/>
              <a:ext cx="210600" cy="150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85B83A-5A58-4D99-EB5B-5DF0CE8CE2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9160" y="1965600"/>
                <a:ext cx="229320" cy="1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35621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41CC4-76A9-42B3-A1F8-DA08CABE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Acquisition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FFF90-77B3-4660-B1AD-5AF975B68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the true point</a:t>
            </a:r>
          </a:p>
          <a:p>
            <a:endParaRPr lang="en-US" dirty="0"/>
          </a:p>
          <a:p>
            <a:r>
              <a:rPr lang="en-US" dirty="0"/>
              <a:t>How likely is this point to allow me to improve my model?</a:t>
            </a:r>
          </a:p>
          <a:p>
            <a:pPr lvl="1"/>
            <a:r>
              <a:rPr lang="en-US" dirty="0"/>
              <a:t>Probability of Improvement</a:t>
            </a:r>
          </a:p>
          <a:p>
            <a:pPr lvl="1"/>
            <a:r>
              <a:rPr lang="en-US" dirty="0"/>
              <a:t>Expected Improvement</a:t>
            </a:r>
          </a:p>
          <a:p>
            <a:pPr lvl="1"/>
            <a:r>
              <a:rPr lang="en-US" dirty="0"/>
              <a:t>Lower Confidence Bound</a:t>
            </a:r>
          </a:p>
        </p:txBody>
      </p:sp>
    </p:spTree>
    <p:extLst>
      <p:ext uri="{BB962C8B-B14F-4D97-AF65-F5344CB8AC3E}">
        <p14:creationId xmlns:p14="http://schemas.microsoft.com/office/powerpoint/2010/main" val="13875765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AB94-4DDB-4E08-B615-9D5635DC5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5312C-870A-4B8C-A609-DD37F99CA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Sample</a:t>
            </a:r>
          </a:p>
          <a:p>
            <a:pPr lvl="1"/>
            <a:r>
              <a:rPr lang="en-US" dirty="0"/>
              <a:t>Use your Acquisition Function to find the Optimal Sample</a:t>
            </a:r>
          </a:p>
          <a:p>
            <a:r>
              <a:rPr lang="en-US" dirty="0"/>
              <a:t>Evaluate the Sample via the Objective Function</a:t>
            </a:r>
          </a:p>
          <a:p>
            <a:r>
              <a:rPr lang="en-US" dirty="0"/>
              <a:t>Update the Data &amp; Surrogate Function</a:t>
            </a:r>
          </a:p>
        </p:txBody>
      </p:sp>
    </p:spTree>
    <p:extLst>
      <p:ext uri="{BB962C8B-B14F-4D97-AF65-F5344CB8AC3E}">
        <p14:creationId xmlns:p14="http://schemas.microsoft.com/office/powerpoint/2010/main" val="247907641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160C-9454-4D4E-9295-6808F5A7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vs.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2ECF-DE42-4068-9C32-5D7254A4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						   VS</a:t>
            </a:r>
          </a:p>
        </p:txBody>
      </p:sp>
      <p:pic>
        <p:nvPicPr>
          <p:cNvPr id="3074" name="Picture 2" descr="Plot of All Samples (dots) and Surrogate Function Across the Domain (line) after Bayesian Optimization.">
            <a:extLst>
              <a:ext uri="{FF2B5EF4-FFF2-40B4-BE49-F238E27FC236}">
                <a16:creationId xmlns:a16="http://schemas.microsoft.com/office/drawing/2014/main" id="{AF0B693A-2D21-4489-9AE6-2A6DF3D3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29" y="1838147"/>
            <a:ext cx="2726741" cy="20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lot Showing Random Sample With Noisy Evaluation (dots) and Surrogate Function Across the Domain (line).">
            <a:extLst>
              <a:ext uri="{FF2B5EF4-FFF2-40B4-BE49-F238E27FC236}">
                <a16:creationId xmlns:a16="http://schemas.microsoft.com/office/drawing/2014/main" id="{3B70DFF6-8CD9-4112-A895-B48EF6F43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1838147"/>
            <a:ext cx="2726741" cy="20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3D576F-9B09-4325-8BED-A52653F99155}"/>
              </a:ext>
            </a:extLst>
          </p:cNvPr>
          <p:cNvCxnSpPr>
            <a:stCxn id="9" idx="3"/>
            <a:endCxn id="3074" idx="1"/>
          </p:cNvCxnSpPr>
          <p:nvPr/>
        </p:nvCxnSpPr>
        <p:spPr>
          <a:xfrm>
            <a:off x="3038440" y="2860675"/>
            <a:ext cx="17018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Plot of The Input Samples Evaluated with a Noisy (dots) and Non-Noisy (Line) Objective Function">
            <a:extLst>
              <a:ext uri="{FF2B5EF4-FFF2-40B4-BE49-F238E27FC236}">
                <a16:creationId xmlns:a16="http://schemas.microsoft.com/office/drawing/2014/main" id="{43450BFC-E5C0-4464-8B0B-FA0CD2B3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59" y="1838147"/>
            <a:ext cx="2726741" cy="204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50673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4D72-6928-403D-83F2-F50A2165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</a:t>
            </a:r>
            <a:r>
              <a:rPr lang="en-US" dirty="0" err="1"/>
              <a:t>AutoML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AA8C0-30CD-4945-81D0-22704415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DAB1D-663D-4A5B-9444-8C48861C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421"/>
            <a:ext cx="9144000" cy="2866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598912-7708-782B-5CBB-3621A2FC1E5F}"/>
                  </a:ext>
                </a:extLst>
              </p14:cNvPr>
              <p14:cNvContentPartPr/>
              <p14:nvPr/>
            </p14:nvContentPartPr>
            <p14:xfrm>
              <a:off x="2385000" y="906120"/>
              <a:ext cx="4953240" cy="138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598912-7708-782B-5CBB-3621A2FC1E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5640" y="896760"/>
                <a:ext cx="4971960" cy="14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54331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3344-D815-4B02-BA71-07F02159C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55F18-39CF-4E75-993E-A3133CC5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will ML Model X perform on my problem?</a:t>
            </a:r>
          </a:p>
        </p:txBody>
      </p:sp>
    </p:spTree>
    <p:extLst>
      <p:ext uri="{BB962C8B-B14F-4D97-AF65-F5344CB8AC3E}">
        <p14:creationId xmlns:p14="http://schemas.microsoft.com/office/powerpoint/2010/main" val="1386812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51C-0BC7-415C-99CD-059DE14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Convex Clusters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CEDCB-8D8C-449B-83D3-5AC2DFA7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Transform your data?</a:t>
            </a:r>
          </a:p>
        </p:txBody>
      </p:sp>
    </p:spTree>
    <p:extLst>
      <p:ext uri="{BB962C8B-B14F-4D97-AF65-F5344CB8AC3E}">
        <p14:creationId xmlns:p14="http://schemas.microsoft.com/office/powerpoint/2010/main" val="179261251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3344-D815-4B02-BA71-07F02159C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55F18-39CF-4E75-993E-A3133CC5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well will ML Model X perform on my problem?</a:t>
            </a:r>
          </a:p>
          <a:p>
            <a:pPr lvl="1"/>
            <a:r>
              <a:rPr lang="en-US" dirty="0"/>
              <a:t>How well did ML Model X work on </a:t>
            </a:r>
            <a:r>
              <a:rPr lang="en-US" i="1" dirty="0"/>
              <a:t>other</a:t>
            </a:r>
            <a:r>
              <a:rPr lang="en-US" dirty="0"/>
              <a:t> problem A?</a:t>
            </a:r>
          </a:p>
          <a:p>
            <a:pPr lvl="1"/>
            <a:r>
              <a:rPr lang="en-US" dirty="0"/>
              <a:t>How similar is Problem A to my problem?</a:t>
            </a:r>
          </a:p>
        </p:txBody>
      </p:sp>
    </p:spTree>
    <p:extLst>
      <p:ext uri="{BB962C8B-B14F-4D97-AF65-F5344CB8AC3E}">
        <p14:creationId xmlns:p14="http://schemas.microsoft.com/office/powerpoint/2010/main" val="3365771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A9BD-E58F-406F-818C-550E7C9A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DEBC-CA48-4BAF-8BDC-C256D8FCB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bunch of sub-optimal classifiers</a:t>
            </a:r>
          </a:p>
          <a:p>
            <a:endParaRPr lang="en-US" dirty="0"/>
          </a:p>
          <a:p>
            <a:r>
              <a:rPr lang="en-US" dirty="0"/>
              <a:t>Listen to the wisdom of the crowd!</a:t>
            </a:r>
          </a:p>
        </p:txBody>
      </p:sp>
    </p:spTree>
    <p:extLst>
      <p:ext uri="{BB962C8B-B14F-4D97-AF65-F5344CB8AC3E}">
        <p14:creationId xmlns:p14="http://schemas.microsoft.com/office/powerpoint/2010/main" val="7476740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0C009-9638-4171-B9E6-5C7DC69F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Construction - </a:t>
            </a:r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A05BC-17CB-47E2-B89A-45D6F8CA9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bunch of sub-optimal classifiers</a:t>
            </a:r>
          </a:p>
          <a:p>
            <a:endParaRPr lang="en-US" dirty="0"/>
          </a:p>
          <a:p>
            <a:r>
              <a:rPr lang="en-US" i="1" dirty="0"/>
              <a:t>Choose classifiers that make unique observations</a:t>
            </a:r>
          </a:p>
          <a:p>
            <a:pPr lvl="1"/>
            <a:r>
              <a:rPr lang="en-US" i="1" dirty="0"/>
              <a:t>Errors for models should be uncorrelated</a:t>
            </a:r>
          </a:p>
          <a:p>
            <a:endParaRPr lang="en-US" dirty="0"/>
          </a:p>
          <a:p>
            <a:r>
              <a:rPr lang="en-US" dirty="0"/>
              <a:t>Listen to the wisdom of the crowd!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7894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5D09-F9E1-46AD-ACF0-3E7EA1CD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 – The biggest </a:t>
            </a:r>
            <a:r>
              <a:rPr lang="en-US" dirty="0" err="1"/>
              <a:t>timesink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50A-1900-40AE-ABE3-AD622C16C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expected, the </a:t>
            </a:r>
            <a:r>
              <a:rPr lang="en-US" dirty="0" err="1"/>
              <a:t>AutoML</a:t>
            </a:r>
            <a:r>
              <a:rPr lang="en-US" dirty="0"/>
              <a:t> process takes </a:t>
            </a:r>
            <a:r>
              <a:rPr lang="en-US" i="1" dirty="0"/>
              <a:t>time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04554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5D09-F9E1-46AD-ACF0-3E7EA1CD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 – The biggest </a:t>
            </a:r>
            <a:r>
              <a:rPr lang="en-US" dirty="0" err="1"/>
              <a:t>timesink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50A-1900-40AE-ABE3-AD622C16C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int Nobody Got Time For That GIFs | Tenor">
            <a:extLst>
              <a:ext uri="{FF2B5EF4-FFF2-40B4-BE49-F238E27FC236}">
                <a16:creationId xmlns:a16="http://schemas.microsoft.com/office/drawing/2014/main" id="{1E8E837D-0BB6-4D86-9588-90CFD1C802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52400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3214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D2BD-C119-4A12-85B1-DBEADEB9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 – Cool and useful, but is it perfect?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3A02-9E5B-4FFC-BD16-0E797EAC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0980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D2BD-C119-4A12-85B1-DBEADEB9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AutoML</a:t>
            </a:r>
            <a:r>
              <a:rPr lang="en-US" dirty="0"/>
              <a:t> – Cool and useful, but is it perfect?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3A02-9E5B-4FFC-BD16-0E797EAC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Allows us to blindly find a well-fit model</a:t>
            </a:r>
          </a:p>
          <a:p>
            <a:pPr lvl="1"/>
            <a:r>
              <a:rPr lang="en-US" dirty="0"/>
              <a:t>Provides details about models, execution, etc.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Takes a </a:t>
            </a:r>
            <a:r>
              <a:rPr lang="en-US" dirty="0" err="1"/>
              <a:t>loooooong</a:t>
            </a:r>
            <a:r>
              <a:rPr lang="en-US" dirty="0"/>
              <a:t> time to run</a:t>
            </a:r>
          </a:p>
          <a:p>
            <a:pPr lvl="1"/>
            <a:r>
              <a:rPr lang="en-US" dirty="0"/>
              <a:t>Uses a greedy approach to build &amp; select models</a:t>
            </a:r>
          </a:p>
          <a:p>
            <a:pPr lvl="2"/>
            <a:r>
              <a:rPr lang="en-US" dirty="0"/>
              <a:t>Note: This is partly specific to auto-</a:t>
            </a:r>
            <a:r>
              <a:rPr lang="en-US" dirty="0" err="1"/>
              <a:t>sklearn</a:t>
            </a:r>
            <a:r>
              <a:rPr lang="en-US" dirty="0"/>
              <a:t> in particular</a:t>
            </a:r>
          </a:p>
        </p:txBody>
      </p:sp>
    </p:spTree>
    <p:extLst>
      <p:ext uri="{BB962C8B-B14F-4D97-AF65-F5344CB8AC3E}">
        <p14:creationId xmlns:p14="http://schemas.microsoft.com/office/powerpoint/2010/main" val="1448873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2BF06-571F-1666-3AFB-627D3C70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335C2-F853-85C2-1A10-03316D4FB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644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8E30-1DA6-04DC-7722-847169C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98C-8CC0-E289-52B0-7745E6873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PS6 due Friday, April 28</a:t>
            </a:r>
          </a:p>
          <a:p>
            <a:pPr lvl="1"/>
            <a:r>
              <a:rPr lang="en-US" dirty="0"/>
              <a:t>PS7 from April 28 to “Wednesday, May 3”</a:t>
            </a:r>
          </a:p>
          <a:p>
            <a:endParaRPr lang="en-US" dirty="0"/>
          </a:p>
          <a:p>
            <a:r>
              <a:rPr lang="en-US" dirty="0"/>
              <a:t>Project Milestone 4 – Up!</a:t>
            </a:r>
          </a:p>
          <a:p>
            <a:pPr lvl="1"/>
            <a:r>
              <a:rPr lang="en-US" dirty="0"/>
              <a:t>Poster Printing through </a:t>
            </a:r>
            <a:r>
              <a:rPr lang="en-US" dirty="0" err="1"/>
              <a:t>InkSpot</a:t>
            </a:r>
            <a:endParaRPr lang="en-US" dirty="0"/>
          </a:p>
          <a:p>
            <a:pPr lvl="2"/>
            <a:r>
              <a:rPr lang="en-US" dirty="0"/>
              <a:t>Needs to be in by Wednesday! Pick it up by 5PM Friday and they want 2 days lead time.</a:t>
            </a:r>
          </a:p>
          <a:p>
            <a:endParaRPr lang="en-US" dirty="0"/>
          </a:p>
          <a:p>
            <a:r>
              <a:rPr lang="en-US" dirty="0"/>
              <a:t>Exam 2 – Monday 4/24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362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C5A2-89AA-BF1D-DF16-8FA37239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C439A-002A-01BB-45AF-FC4DEF31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AF0BEA-DE61-B1DB-9133-C99A558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62" y="16700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532A3-663C-9259-CE16-E32DAA8B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4" y="1017725"/>
            <a:ext cx="232442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kind of boundary can we give</a:t>
            </a:r>
          </a:p>
          <a:p>
            <a:pPr marL="0" indent="0">
              <a:buNone/>
            </a:pPr>
            <a:r>
              <a:rPr lang="en-US" dirty="0"/>
              <a:t>this space?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express that boundary in</a:t>
            </a:r>
          </a:p>
          <a:p>
            <a:pPr marL="0" indent="0">
              <a:buNone/>
            </a:pPr>
            <a:r>
              <a:rPr lang="en-US" dirty="0"/>
              <a:t>terms of our given features?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36BDD-BCBD-43E6-9950-80C43E5B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93" y="1369219"/>
            <a:ext cx="3614057" cy="35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9877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0BB6A-7713-73E4-B7B0-F7A18BAB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17FC0-0411-93ED-EB48-BF37E72A6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706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DCE3-013E-4BE3-9E13-2AA7492E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ŷ = </a:t>
                </a:r>
                <a:r>
                  <a:rPr lang="en-US" dirty="0" err="1"/>
                  <a:t>a</a:t>
                </a:r>
                <a:r>
                  <a:rPr lang="en-US" i="1" baseline="30000" dirty="0" err="1"/>
                  <a:t>L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4698C9-50B0-4C60-9CBA-B05D938F6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 b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03A100E-7AB3-4310-B5F2-20FF2EBB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365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A004-D3F8-44F7-920F-57F394E9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Multi-layer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CF5DD-0B44-4C1C-97BD-C25269B97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 LAYER		HIDDEN LAYER		OUTPUT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4ADE74-5970-4723-8835-FC8E3904DD5E}"/>
              </a:ext>
            </a:extLst>
          </p:cNvPr>
          <p:cNvSpPr/>
          <p:nvPr/>
        </p:nvSpPr>
        <p:spPr>
          <a:xfrm>
            <a:off x="3367294" y="4250886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1F3442-9185-4529-A837-F07161650B2C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4165478" y="3287493"/>
            <a:ext cx="2084840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AEFAE9-97C0-4FFC-B5D4-0F2E682904E5}"/>
              </a:ext>
            </a:extLst>
          </p:cNvPr>
          <p:cNvCxnSpPr>
            <a:cxnSpLocks/>
            <a:stCxn id="41" idx="6"/>
            <a:endCxn id="4" idx="2"/>
          </p:cNvCxnSpPr>
          <p:nvPr/>
        </p:nvCxnSpPr>
        <p:spPr>
          <a:xfrm>
            <a:off x="1476253" y="3287493"/>
            <a:ext cx="1891041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73DB2-78A8-4027-B59D-A7EBFC600F31}"/>
              </a:ext>
            </a:extLst>
          </p:cNvPr>
          <p:cNvCxnSpPr>
            <a:cxnSpLocks/>
            <a:stCxn id="42" idx="6"/>
            <a:endCxn id="4" idx="2"/>
          </p:cNvCxnSpPr>
          <p:nvPr/>
        </p:nvCxnSpPr>
        <p:spPr>
          <a:xfrm>
            <a:off x="1476253" y="2061132"/>
            <a:ext cx="1891041" cy="258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F5128C-3469-4C74-A8B6-7877D0293773}"/>
              </a:ext>
            </a:extLst>
          </p:cNvPr>
          <p:cNvCxnSpPr>
            <a:cxnSpLocks/>
            <a:stCxn id="43" idx="6"/>
            <a:endCxn id="4" idx="2"/>
          </p:cNvCxnSpPr>
          <p:nvPr/>
        </p:nvCxnSpPr>
        <p:spPr>
          <a:xfrm flipV="1">
            <a:off x="1476253" y="4649978"/>
            <a:ext cx="189104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D10056F-7C91-462C-9256-9F53BFD366B8}"/>
              </a:ext>
            </a:extLst>
          </p:cNvPr>
          <p:cNvSpPr/>
          <p:nvPr/>
        </p:nvSpPr>
        <p:spPr>
          <a:xfrm>
            <a:off x="3367295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a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39AABD-1DD6-4F5F-9DBF-F679C9F026ED}"/>
              </a:ext>
            </a:extLst>
          </p:cNvPr>
          <p:cNvCxnSpPr>
            <a:cxnSpLocks/>
            <a:stCxn id="38" idx="6"/>
            <a:endCxn id="32" idx="2"/>
          </p:cNvCxnSpPr>
          <p:nvPr/>
        </p:nvCxnSpPr>
        <p:spPr>
          <a:xfrm>
            <a:off x="4165478" y="3287493"/>
            <a:ext cx="20848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0D6A1FE-879A-45BE-BF79-82471B6B2768}"/>
              </a:ext>
            </a:extLst>
          </p:cNvPr>
          <p:cNvSpPr/>
          <p:nvPr/>
        </p:nvSpPr>
        <p:spPr>
          <a:xfrm>
            <a:off x="950315" y="3024523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08AC73E-31B4-4C27-97CE-F7A87E4ACB69}"/>
              </a:ext>
            </a:extLst>
          </p:cNvPr>
          <p:cNvSpPr/>
          <p:nvPr/>
        </p:nvSpPr>
        <p:spPr>
          <a:xfrm>
            <a:off x="950315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0D91FF7-B43E-4808-BF1A-EF5BC4533DC1}"/>
              </a:ext>
            </a:extLst>
          </p:cNvPr>
          <p:cNvSpPr/>
          <p:nvPr/>
        </p:nvSpPr>
        <p:spPr>
          <a:xfrm>
            <a:off x="950315" y="4387009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61B509B-8DD2-4A53-8AB5-E5A181F5A335}"/>
              </a:ext>
            </a:extLst>
          </p:cNvPr>
          <p:cNvCxnSpPr>
            <a:cxnSpLocks/>
            <a:stCxn id="41" idx="6"/>
            <a:endCxn id="38" idx="2"/>
          </p:cNvCxnSpPr>
          <p:nvPr/>
        </p:nvCxnSpPr>
        <p:spPr>
          <a:xfrm>
            <a:off x="1476253" y="3287493"/>
            <a:ext cx="189104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C533A0-16DB-4D79-82C7-819B14E610CF}"/>
              </a:ext>
            </a:extLst>
          </p:cNvPr>
          <p:cNvCxnSpPr>
            <a:cxnSpLocks/>
            <a:stCxn id="42" idx="6"/>
            <a:endCxn id="38" idx="2"/>
          </p:cNvCxnSpPr>
          <p:nvPr/>
        </p:nvCxnSpPr>
        <p:spPr>
          <a:xfrm>
            <a:off x="1476253" y="2061132"/>
            <a:ext cx="1891042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0340182-E19C-4D56-B629-FB3A9FF332C0}"/>
              </a:ext>
            </a:extLst>
          </p:cNvPr>
          <p:cNvCxnSpPr>
            <a:cxnSpLocks/>
            <a:stCxn id="43" idx="6"/>
            <a:endCxn id="38" idx="2"/>
          </p:cNvCxnSpPr>
          <p:nvPr/>
        </p:nvCxnSpPr>
        <p:spPr>
          <a:xfrm flipV="1">
            <a:off x="1476253" y="3287494"/>
            <a:ext cx="1891042" cy="1362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B0CC15-37EA-4826-AEB0-58D6F7545799}"/>
              </a:ext>
            </a:extLst>
          </p:cNvPr>
          <p:cNvSpPr/>
          <p:nvPr/>
        </p:nvSpPr>
        <p:spPr>
          <a:xfrm>
            <a:off x="6250318" y="288840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BBF4EF2-49DC-4EEA-9603-F1EE5372DC06}"/>
              </a:ext>
            </a:extLst>
          </p:cNvPr>
          <p:cNvCxnSpPr>
            <a:stCxn id="32" idx="6"/>
          </p:cNvCxnSpPr>
          <p:nvPr/>
        </p:nvCxnSpPr>
        <p:spPr>
          <a:xfrm flipV="1">
            <a:off x="7048502" y="3287493"/>
            <a:ext cx="8735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F93972-0142-4D54-91F7-09483D310B26}"/>
              </a:ext>
            </a:extLst>
          </p:cNvPr>
          <p:cNvSpPr txBox="1"/>
          <p:nvPr/>
        </p:nvSpPr>
        <p:spPr>
          <a:xfrm>
            <a:off x="7922011" y="3148993"/>
            <a:ext cx="5933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 or -1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44F546-E5BA-4FC0-9B02-2196059679A9}"/>
              </a:ext>
            </a:extLst>
          </p:cNvPr>
          <p:cNvSpPr/>
          <p:nvPr/>
        </p:nvSpPr>
        <p:spPr>
          <a:xfrm>
            <a:off x="3503416" y="179816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50709C-E089-498E-BD78-170A3AA4C65B}"/>
              </a:ext>
            </a:extLst>
          </p:cNvPr>
          <p:cNvCxnSpPr>
            <a:stCxn id="27" idx="6"/>
            <a:endCxn id="32" idx="2"/>
          </p:cNvCxnSpPr>
          <p:nvPr/>
        </p:nvCxnSpPr>
        <p:spPr>
          <a:xfrm>
            <a:off x="4029354" y="2061132"/>
            <a:ext cx="2220964" cy="1226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/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C3DBBA-F725-4BE9-971E-01DA7FF8E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619" y="2722000"/>
                <a:ext cx="514350" cy="255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/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973FE-9782-4700-9408-13C893E03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85" y="3025778"/>
                <a:ext cx="514350" cy="255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/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5B4A4D-AFE3-47B8-AB90-436ADA94B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477" y="3563689"/>
                <a:ext cx="514350" cy="2557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/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524BB4-7F75-4F89-AB48-0584D367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234" y="4020168"/>
                <a:ext cx="514350" cy="2557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/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845B795-BCB7-4431-A8BC-AC4F8575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059" y="4211492"/>
                <a:ext cx="514350" cy="2557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/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A7C7A9-4FD5-4348-AC61-84BF99320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03" y="4667233"/>
                <a:ext cx="514350" cy="2557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/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E876F2-0B68-4836-8B62-B82BA3E08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75" y="2677372"/>
                <a:ext cx="514350" cy="25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/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AB5B19-D772-4634-A7C9-A8C669772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234" y="3028838"/>
                <a:ext cx="514350" cy="2558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/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272CFFC-419D-4CA9-957E-A6795B9E5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409" y="3618211"/>
                <a:ext cx="514350" cy="2560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/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Activities </a:t>
                </a:r>
                <a:r>
                  <a:rPr lang="en-US" sz="1800" i="1" dirty="0"/>
                  <a:t>z</a:t>
                </a:r>
              </a:p>
              <a:p>
                <a:endParaRPr lang="en-US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Intermediate Activations </a:t>
                </a:r>
                <a:r>
                  <a:rPr lang="en-US" sz="1800" i="1" dirty="0"/>
                  <a:t>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0128BD-02C3-4DA8-86EE-B2CAC3F0B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55" y="1268016"/>
                <a:ext cx="4807661" cy="3478709"/>
              </a:xfrm>
              <a:prstGeom prst="rect">
                <a:avLst/>
              </a:prstGeom>
              <a:blipFill>
                <a:blip r:embed="rId11"/>
                <a:stretch>
                  <a:fillRect l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3881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68310-33CA-43C0-A883-DD6FCDD6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ADA-1868-4B7D-8096-321F4476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1200" dirty="0"/>
              <a:t>https://www.v7labs.com/blog/neural-networks-activation-functions</a:t>
            </a:r>
          </a:p>
        </p:txBody>
      </p:sp>
      <p:pic>
        <p:nvPicPr>
          <p:cNvPr id="1026" name="Picture 2" descr="Neural Network Activation Functions">
            <a:extLst>
              <a:ext uri="{FF2B5EF4-FFF2-40B4-BE49-F238E27FC236}">
                <a16:creationId xmlns:a16="http://schemas.microsoft.com/office/drawing/2014/main" id="{D7C03E0E-2829-444A-9BC0-4BDBA0D91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7" y="0"/>
            <a:ext cx="39290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86750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a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𝐶𝑙𝑎𝑠𝑠𝑖𝑓𝑖𝑐𝑎𝑡𝑖𝑜𝑛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𝑅𝑒𝑔𝑟𝑒𝑠𝑠𝑖𝑜𝑛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6759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586-66D9-479D-87F1-8ADAC74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Learning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Gradient Descent!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/>
                      <m:t>η</m:t>
                    </m:r>
                    <m:f>
                      <m:f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A07603-4B0D-49D4-AA45-AA94BB2B89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A21854E-4D9E-4141-BD20-D123A805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03" y="1525827"/>
            <a:ext cx="3899297" cy="29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75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A440-A915-467B-AB7B-B47A494C8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Partial Derivatives -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𝑑𝑒𝑟𝑖𝑣𝑎𝑡𝑖𝑣𝑒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D86E2-90B9-4033-B575-F740D28445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7DF0B4-F1D0-4BF9-AE29-030DBBAE9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042045"/>
            <a:ext cx="4352925" cy="19760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65293D-F1C4-45C0-8730-E72F1E679B7A}"/>
              </a:ext>
            </a:extLst>
          </p:cNvPr>
          <p:cNvCxnSpPr>
            <a:cxnSpLocks/>
          </p:cNvCxnSpPr>
          <p:nvPr/>
        </p:nvCxnSpPr>
        <p:spPr>
          <a:xfrm flipH="1">
            <a:off x="7705725" y="3114675"/>
            <a:ext cx="733425" cy="600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37AF5C-EA6E-4028-95DF-618EEEB5C8B2}"/>
              </a:ext>
            </a:extLst>
          </p:cNvPr>
          <p:cNvCxnSpPr>
            <a:cxnSpLocks/>
          </p:cNvCxnSpPr>
          <p:nvPr/>
        </p:nvCxnSpPr>
        <p:spPr>
          <a:xfrm flipH="1">
            <a:off x="7705725" y="2990850"/>
            <a:ext cx="7334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D73056-018E-4B50-BC31-B9592E14D534}"/>
              </a:ext>
            </a:extLst>
          </p:cNvPr>
          <p:cNvCxnSpPr>
            <a:cxnSpLocks/>
          </p:cNvCxnSpPr>
          <p:nvPr/>
        </p:nvCxnSpPr>
        <p:spPr>
          <a:xfrm flipH="1" flipV="1">
            <a:off x="7696200" y="2333625"/>
            <a:ext cx="723900" cy="590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C26A1B-3BC4-4DAB-91DE-AD1D25C50CFD}"/>
              </a:ext>
            </a:extLst>
          </p:cNvPr>
          <p:cNvCxnSpPr>
            <a:cxnSpLocks/>
          </p:cNvCxnSpPr>
          <p:nvPr/>
        </p:nvCxnSpPr>
        <p:spPr>
          <a:xfrm flipH="1">
            <a:off x="6486525" y="2381250"/>
            <a:ext cx="781050" cy="9715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F757B6-26EF-4BC3-AC80-38F41D1288DC}"/>
              </a:ext>
            </a:extLst>
          </p:cNvPr>
          <p:cNvCxnSpPr>
            <a:cxnSpLocks/>
          </p:cNvCxnSpPr>
          <p:nvPr/>
        </p:nvCxnSpPr>
        <p:spPr>
          <a:xfrm flipH="1">
            <a:off x="6467475" y="3095625"/>
            <a:ext cx="714375" cy="276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0B7B48-1937-4659-AF4E-2CADE54E08A3}"/>
              </a:ext>
            </a:extLst>
          </p:cNvPr>
          <p:cNvCxnSpPr>
            <a:cxnSpLocks/>
          </p:cNvCxnSpPr>
          <p:nvPr/>
        </p:nvCxnSpPr>
        <p:spPr>
          <a:xfrm flipH="1" flipV="1">
            <a:off x="6477000" y="3400425"/>
            <a:ext cx="733425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78916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AA0D7-7872-4DF7-B2D3-623D48EC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Propagation – General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66555-BE54-489C-ADFF-74013DE293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δ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the output layer L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/>
                            <m:t>▽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</m:sub>
                      </m:sSub>
                      <m:r>
                        <m:rPr>
                          <m:nor/>
                        </m:rPr>
                        <a:rPr lang="en-US"/>
                        <m:t>C</m:t>
                      </m:r>
                      <m:r>
                        <m:rPr>
                          <m:nor/>
                        </m:rPr>
                        <a:rPr lang="en-US"/>
                        <m:t> 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-1, ... 2</a:t>
                </a:r>
              </a:p>
              <a:p>
                <a:pPr marL="0" indent="0">
                  <a:buNone/>
                </a:pPr>
                <a:r>
                  <a:rPr lang="en-US" dirty="0"/>
                  <a:t>	Compute the Weight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compute the Bias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back-propagate to previous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l-GR" dirty="0"/>
                            <m:t>δ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m:rPr>
                          <m:nor/>
                        </m:rPr>
                        <a:rPr lang="en-US"/>
                        <m:t>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666555-BE54-489C-ADFF-74013DE29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90247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A760-8CC7-4AD0-B138-BA227AA8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Issues with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943F-EDB0-4543-B247-D31EA06A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Starting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 SGD Issues – Local vs. Global Minimum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Stopping Point</a:t>
            </a:r>
          </a:p>
        </p:txBody>
      </p:sp>
    </p:spTree>
    <p:extLst>
      <p:ext uri="{BB962C8B-B14F-4D97-AF65-F5344CB8AC3E}">
        <p14:creationId xmlns:p14="http://schemas.microsoft.com/office/powerpoint/2010/main" val="371501293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Initializing Weights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Initialize with all 0s?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Locks Up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Initialize with all 1s?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Works fine…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Initialize with small random weights?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	Works better…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99685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5 – Due Friday, April 14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 – Due Wednesday!</a:t>
            </a:r>
          </a:p>
          <a:p>
            <a:endParaRPr lang="en-US" dirty="0"/>
          </a:p>
          <a:p>
            <a:r>
              <a:rPr lang="en-US" dirty="0"/>
              <a:t>Friday OH moved to 9:30AM</a:t>
            </a:r>
          </a:p>
          <a:p>
            <a:pPr lvl="1"/>
            <a:r>
              <a:rPr lang="en-US" dirty="0"/>
              <a:t>Or by appointment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966D31-59A3-9BFF-5599-211A746F9044}"/>
                  </a:ext>
                </a:extLst>
              </p14:cNvPr>
              <p14:cNvContentPartPr/>
              <p14:nvPr/>
            </p14:nvContentPartPr>
            <p14:xfrm>
              <a:off x="4731840" y="1642680"/>
              <a:ext cx="1395000" cy="66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966D31-59A3-9BFF-5599-211A746F90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2480" y="1633320"/>
                <a:ext cx="1413720" cy="6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23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7E6-5ABC-466E-9CAE-B2CCBC8E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78861-0DB3-4861-8892-929D3CAC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would we separate these classes?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kind of boundary can we give</a:t>
            </a:r>
          </a:p>
          <a:p>
            <a:pPr marL="0" indent="0">
              <a:buNone/>
            </a:pPr>
            <a:r>
              <a:rPr lang="en-US" dirty="0"/>
              <a:t>this space?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express that boundary in</a:t>
            </a:r>
          </a:p>
          <a:p>
            <a:pPr marL="0" indent="0">
              <a:buNone/>
            </a:pPr>
            <a:r>
              <a:rPr lang="en-US" dirty="0"/>
              <a:t>terms of our given features?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7843F-ACE2-465B-8DE1-31FE8C7B5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097" y="1209397"/>
            <a:ext cx="3457253" cy="35831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8708E0-86C3-40F4-54ED-B097CDEFC264}"/>
                  </a:ext>
                </a:extLst>
              </p14:cNvPr>
              <p14:cNvContentPartPr/>
              <p14:nvPr/>
            </p14:nvContentPartPr>
            <p14:xfrm>
              <a:off x="6329160" y="1965960"/>
              <a:ext cx="550800" cy="146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8708E0-86C3-40F4-54ED-B097CDEFC2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9800" y="1956600"/>
                <a:ext cx="569520" cy="14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51714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Overcoming Local Minimum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Multiple training iterations</a:t>
            </a:r>
          </a:p>
          <a:p>
            <a:pPr marL="0" indent="0">
              <a:buNone/>
            </a:pPr>
            <a:r>
              <a:rPr lang="en-US" dirty="0"/>
              <a:t>	Initialize with different 	random variables</a:t>
            </a:r>
          </a:p>
          <a:p>
            <a:pPr marL="0" indent="0">
              <a:buNone/>
            </a:pPr>
            <a:r>
              <a:rPr lang="en-US" dirty="0"/>
              <a:t>Add a noise term to weights</a:t>
            </a:r>
          </a:p>
          <a:p>
            <a:pPr marL="0" indent="0">
              <a:buNone/>
            </a:pPr>
            <a:r>
              <a:rPr lang="en-US" dirty="0"/>
              <a:t>	Weights fluctuate even 	without gradient</a:t>
            </a:r>
          </a:p>
          <a:p>
            <a:pPr marL="0" indent="0">
              <a:buNone/>
            </a:pPr>
            <a:r>
              <a:rPr lang="en-US" dirty="0"/>
              <a:t>Momentum</a:t>
            </a:r>
          </a:p>
          <a:p>
            <a:pPr marL="0" indent="0">
              <a:buNone/>
            </a:pPr>
            <a:r>
              <a:rPr lang="en-US" dirty="0"/>
              <a:t>	Increase weight 	adjustment rate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409972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977681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740790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741850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58579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714712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477821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42463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590864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740790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590864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33427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2191772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495325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977681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740790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509367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477821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740790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590864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741850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498813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590864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984887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984887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740790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794928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80324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849428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892836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8143878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– Stopping 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Same as any SGD Problem, stop when accuracy on validation set stops improving, or at some sort of threshold.</a:t>
            </a:r>
            <a:endParaRPr lang="en-US" i="1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1F21E-7078-443E-B276-4937FD37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95" y="2906279"/>
            <a:ext cx="2656536" cy="19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458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C5A2-89AA-BF1D-DF16-8FA37239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C439A-002A-01BB-45AF-FC4DEF31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AF0BEA-DE61-B1DB-9133-C99A558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62" y="16700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532A3-663C-9259-CE16-E32DAA8B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4" y="1017725"/>
            <a:ext cx="232442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382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CCEEA6-8A96-4CB9-94A3-7714ECEF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43873-3E78-4CF0-9CDE-08181E7EB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8986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84C8D-E3F5-4E82-BB82-1A467BA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Object Recognition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998F-EBFD-43BA-A840-0F43189A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33A-CAAC-4D2C-A9A4-21D3076E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007"/>
          <a:stretch/>
        </p:blipFill>
        <p:spPr>
          <a:xfrm>
            <a:off x="2770584" y="2160985"/>
            <a:ext cx="1801416" cy="2471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F05899-E125-4CEC-8A36-87C646927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126"/>
          <a:stretch/>
        </p:blipFill>
        <p:spPr>
          <a:xfrm>
            <a:off x="4572001" y="2160985"/>
            <a:ext cx="1191815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36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DAF94-36F3-4B51-A368-2BCE0F85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Feed-Forward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23E40A-93DA-40D8-9E22-3320F1F0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978" y="1369219"/>
            <a:ext cx="3622372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Every element of a layer is connected to every element of the following layer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Ordering, neighboring doesn’t matter…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819839-ED71-4FA8-89A5-76FD49A2152F}"/>
              </a:ext>
            </a:extLst>
          </p:cNvPr>
          <p:cNvSpPr/>
          <p:nvPr/>
        </p:nvSpPr>
        <p:spPr>
          <a:xfrm>
            <a:off x="3320451" y="3660807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B63768-A6CB-4E47-887F-03BDFFA3BB07}"/>
              </a:ext>
            </a:extLst>
          </p:cNvPr>
          <p:cNvCxnSpPr>
            <a:cxnSpLocks/>
            <a:stCxn id="75" idx="6"/>
            <a:endCxn id="81" idx="2"/>
          </p:cNvCxnSpPr>
          <p:nvPr/>
        </p:nvCxnSpPr>
        <p:spPr>
          <a:xfrm>
            <a:off x="668690" y="2538767"/>
            <a:ext cx="1079232" cy="764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5DF2A41-F2C5-4343-8B99-CB57B528D8B5}"/>
              </a:ext>
            </a:extLst>
          </p:cNvPr>
          <p:cNvCxnSpPr>
            <a:cxnSpLocks/>
            <a:stCxn id="76" idx="6"/>
            <a:endCxn id="81" idx="2"/>
          </p:cNvCxnSpPr>
          <p:nvPr/>
        </p:nvCxnSpPr>
        <p:spPr>
          <a:xfrm>
            <a:off x="668691" y="1301876"/>
            <a:ext cx="1079231" cy="2001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34C5903-5A8D-45DF-98BC-BE401C53F2DE}"/>
              </a:ext>
            </a:extLst>
          </p:cNvPr>
          <p:cNvCxnSpPr>
            <a:cxnSpLocks/>
            <a:stCxn id="77" idx="6"/>
            <a:endCxn id="81" idx="2"/>
          </p:cNvCxnSpPr>
          <p:nvPr/>
        </p:nvCxnSpPr>
        <p:spPr>
          <a:xfrm flipV="1">
            <a:off x="668690" y="3302936"/>
            <a:ext cx="1079232" cy="76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40E08F7-7B6C-401F-9860-CAAD6422B616}"/>
              </a:ext>
            </a:extLst>
          </p:cNvPr>
          <p:cNvSpPr/>
          <p:nvPr/>
        </p:nvSpPr>
        <p:spPr>
          <a:xfrm>
            <a:off x="3320450" y="214688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Y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924AB33-49AC-4478-A9EB-63133A757158}"/>
              </a:ext>
            </a:extLst>
          </p:cNvPr>
          <p:cNvSpPr/>
          <p:nvPr/>
        </p:nvSpPr>
        <p:spPr>
          <a:xfrm>
            <a:off x="142752" y="2275798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FC11D-2617-41D5-BDA4-E603A15F6F90}"/>
              </a:ext>
            </a:extLst>
          </p:cNvPr>
          <p:cNvSpPr/>
          <p:nvPr/>
        </p:nvSpPr>
        <p:spPr>
          <a:xfrm>
            <a:off x="142753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2AB51C-6BEC-4BA5-8623-4E72B04C1467}"/>
              </a:ext>
            </a:extLst>
          </p:cNvPr>
          <p:cNvSpPr/>
          <p:nvPr/>
        </p:nvSpPr>
        <p:spPr>
          <a:xfrm>
            <a:off x="142752" y="3807484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9D34492-012C-45DF-AEE6-D342264CBB89}"/>
              </a:ext>
            </a:extLst>
          </p:cNvPr>
          <p:cNvCxnSpPr>
            <a:cxnSpLocks/>
            <a:stCxn id="75" idx="6"/>
            <a:endCxn id="82" idx="2"/>
          </p:cNvCxnSpPr>
          <p:nvPr/>
        </p:nvCxnSpPr>
        <p:spPr>
          <a:xfrm flipV="1">
            <a:off x="668690" y="2151950"/>
            <a:ext cx="1079232" cy="38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91BFFE-ABBE-40BB-8E89-629761AA5094}"/>
              </a:ext>
            </a:extLst>
          </p:cNvPr>
          <p:cNvCxnSpPr>
            <a:cxnSpLocks/>
            <a:stCxn id="76" idx="6"/>
            <a:endCxn id="82" idx="2"/>
          </p:cNvCxnSpPr>
          <p:nvPr/>
        </p:nvCxnSpPr>
        <p:spPr>
          <a:xfrm>
            <a:off x="668691" y="1301876"/>
            <a:ext cx="1079231" cy="850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0560031-11A5-4A9C-BA59-4C131B15E6B0}"/>
              </a:ext>
            </a:extLst>
          </p:cNvPr>
          <p:cNvCxnSpPr>
            <a:cxnSpLocks/>
            <a:stCxn id="77" idx="6"/>
            <a:endCxn id="82" idx="2"/>
          </p:cNvCxnSpPr>
          <p:nvPr/>
        </p:nvCxnSpPr>
        <p:spPr>
          <a:xfrm flipV="1">
            <a:off x="668690" y="2151950"/>
            <a:ext cx="1079232" cy="1918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639D3069-6735-405E-90F3-0754024085F6}"/>
              </a:ext>
            </a:extLst>
          </p:cNvPr>
          <p:cNvSpPr/>
          <p:nvPr/>
        </p:nvSpPr>
        <p:spPr>
          <a:xfrm>
            <a:off x="1747922" y="2903844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7EEA52E-07D5-40A7-9B63-9C668808DF44}"/>
              </a:ext>
            </a:extLst>
          </p:cNvPr>
          <p:cNvSpPr/>
          <p:nvPr/>
        </p:nvSpPr>
        <p:spPr>
          <a:xfrm>
            <a:off x="1747922" y="1752858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F92ED8-CB09-4B9E-872C-7F716BA13DF0}"/>
              </a:ext>
            </a:extLst>
          </p:cNvPr>
          <p:cNvSpPr/>
          <p:nvPr/>
        </p:nvSpPr>
        <p:spPr>
          <a:xfrm>
            <a:off x="1747922" y="4056411"/>
            <a:ext cx="798184" cy="79818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B9531D-B2D4-4075-A50B-D0C5EC041A89}"/>
              </a:ext>
            </a:extLst>
          </p:cNvPr>
          <p:cNvCxnSpPr>
            <a:cxnSpLocks/>
            <a:stCxn id="75" idx="6"/>
            <a:endCxn id="83" idx="2"/>
          </p:cNvCxnSpPr>
          <p:nvPr/>
        </p:nvCxnSpPr>
        <p:spPr>
          <a:xfrm>
            <a:off x="668690" y="2538767"/>
            <a:ext cx="1079232" cy="1916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0BC09FE-B4B1-403E-BC2E-72813716456E}"/>
              </a:ext>
            </a:extLst>
          </p:cNvPr>
          <p:cNvCxnSpPr>
            <a:cxnSpLocks/>
            <a:stCxn id="76" idx="6"/>
            <a:endCxn id="83" idx="2"/>
          </p:cNvCxnSpPr>
          <p:nvPr/>
        </p:nvCxnSpPr>
        <p:spPr>
          <a:xfrm>
            <a:off x="668691" y="1301876"/>
            <a:ext cx="1079231" cy="315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DE008FB-CD1D-4416-9AD9-D1E4045F90E8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668690" y="4070453"/>
            <a:ext cx="1079232" cy="385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FDE5AF9F-6A0D-4307-BE1A-7963CEF161D7}"/>
              </a:ext>
            </a:extLst>
          </p:cNvPr>
          <p:cNvSpPr/>
          <p:nvPr/>
        </p:nvSpPr>
        <p:spPr>
          <a:xfrm>
            <a:off x="1884044" y="1038907"/>
            <a:ext cx="525938" cy="525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5A8AEA7-BD9E-4C15-A21D-91F740CAC380}"/>
              </a:ext>
            </a:extLst>
          </p:cNvPr>
          <p:cNvCxnSpPr>
            <a:cxnSpLocks/>
            <a:stCxn id="87" idx="6"/>
            <a:endCxn id="74" idx="2"/>
          </p:cNvCxnSpPr>
          <p:nvPr/>
        </p:nvCxnSpPr>
        <p:spPr>
          <a:xfrm>
            <a:off x="2409982" y="1301876"/>
            <a:ext cx="910468" cy="1244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60CF48-4C2E-44EB-A9A3-C6BB19264235}"/>
              </a:ext>
            </a:extLst>
          </p:cNvPr>
          <p:cNvCxnSpPr>
            <a:cxnSpLocks/>
            <a:stCxn id="82" idx="6"/>
            <a:endCxn id="74" idx="2"/>
          </p:cNvCxnSpPr>
          <p:nvPr/>
        </p:nvCxnSpPr>
        <p:spPr>
          <a:xfrm>
            <a:off x="2546106" y="2151950"/>
            <a:ext cx="774344" cy="39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8C28843-7134-4247-923B-18B11AF445A6}"/>
              </a:ext>
            </a:extLst>
          </p:cNvPr>
          <p:cNvCxnSpPr>
            <a:cxnSpLocks/>
            <a:stCxn id="81" idx="6"/>
            <a:endCxn id="70" idx="2"/>
          </p:cNvCxnSpPr>
          <p:nvPr/>
        </p:nvCxnSpPr>
        <p:spPr>
          <a:xfrm>
            <a:off x="2546105" y="3302936"/>
            <a:ext cx="774345" cy="756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025C12-F932-4B29-858B-E14EACB72972}"/>
              </a:ext>
            </a:extLst>
          </p:cNvPr>
          <p:cNvCxnSpPr>
            <a:cxnSpLocks/>
            <a:stCxn id="83" idx="6"/>
            <a:endCxn id="70" idx="2"/>
          </p:cNvCxnSpPr>
          <p:nvPr/>
        </p:nvCxnSpPr>
        <p:spPr>
          <a:xfrm flipV="1">
            <a:off x="2546105" y="4059899"/>
            <a:ext cx="774345" cy="395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6FC327C-3522-4EE9-B503-9E3E17CC510C}"/>
              </a:ext>
            </a:extLst>
          </p:cNvPr>
          <p:cNvCxnSpPr>
            <a:cxnSpLocks/>
            <a:stCxn id="82" idx="6"/>
            <a:endCxn id="70" idx="2"/>
          </p:cNvCxnSpPr>
          <p:nvPr/>
        </p:nvCxnSpPr>
        <p:spPr>
          <a:xfrm>
            <a:off x="2546105" y="2151950"/>
            <a:ext cx="774345" cy="1907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DA3E00-96B7-4C97-A662-95F7ADF89330}"/>
              </a:ext>
            </a:extLst>
          </p:cNvPr>
          <p:cNvCxnSpPr>
            <a:cxnSpLocks/>
            <a:stCxn id="81" idx="6"/>
            <a:endCxn id="74" idx="2"/>
          </p:cNvCxnSpPr>
          <p:nvPr/>
        </p:nvCxnSpPr>
        <p:spPr>
          <a:xfrm flipV="1">
            <a:off x="2546106" y="2545973"/>
            <a:ext cx="774344" cy="75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D198F8-871C-4190-AB8D-D03EE1900690}"/>
              </a:ext>
            </a:extLst>
          </p:cNvPr>
          <p:cNvCxnSpPr>
            <a:cxnSpLocks/>
            <a:stCxn id="83" idx="6"/>
            <a:endCxn id="74" idx="2"/>
          </p:cNvCxnSpPr>
          <p:nvPr/>
        </p:nvCxnSpPr>
        <p:spPr>
          <a:xfrm flipV="1">
            <a:off x="2546106" y="2545973"/>
            <a:ext cx="774344" cy="1909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4696EBD-DA0A-4D5B-BFD1-46172484BB30}"/>
              </a:ext>
            </a:extLst>
          </p:cNvPr>
          <p:cNvCxnSpPr>
            <a:cxnSpLocks/>
            <a:stCxn id="87" idx="6"/>
            <a:endCxn id="70" idx="2"/>
          </p:cNvCxnSpPr>
          <p:nvPr/>
        </p:nvCxnSpPr>
        <p:spPr>
          <a:xfrm>
            <a:off x="2409982" y="1301876"/>
            <a:ext cx="910469" cy="275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9CAA4D-8455-4473-9414-93BA4469F7ED}"/>
              </a:ext>
            </a:extLst>
          </p:cNvPr>
          <p:cNvSpPr txBox="1"/>
          <p:nvPr/>
        </p:nvSpPr>
        <p:spPr>
          <a:xfrm>
            <a:off x="1068495" y="13560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E9AE6B8-ABB6-4941-9654-F6A21F378265}"/>
              </a:ext>
            </a:extLst>
          </p:cNvPr>
          <p:cNvSpPr txBox="1"/>
          <p:nvPr/>
        </p:nvSpPr>
        <p:spPr>
          <a:xfrm>
            <a:off x="2672566" y="136433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baseline="30000" dirty="0"/>
              <a:t>2</a:t>
            </a:r>
            <a:endParaRPr 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00A3E08-43AF-4774-8632-A601C909C5F8}"/>
              </a:ext>
            </a:extLst>
          </p:cNvPr>
          <p:cNvSpPr txBox="1"/>
          <p:nvPr/>
        </p:nvSpPr>
        <p:spPr>
          <a:xfrm>
            <a:off x="1068495" y="4410514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1</a:t>
            </a:r>
            <a:endParaRPr 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09D58E2-3CB5-4522-B9E3-8C4A401E3149}"/>
              </a:ext>
            </a:extLst>
          </p:cNvPr>
          <p:cNvSpPr txBox="1"/>
          <p:nvPr/>
        </p:nvSpPr>
        <p:spPr>
          <a:xfrm>
            <a:off x="2806081" y="4453922"/>
            <a:ext cx="438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W</a:t>
            </a:r>
            <a:r>
              <a:rPr lang="en-US" sz="1050" baseline="30000" dirty="0"/>
              <a:t>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7200086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84C8D-E3F5-4E82-BB82-1A467BAF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2998F-EBFD-43BA-A840-0F43189A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Captures grid structure – retains it through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1B33A-CAAC-4D2C-A9A4-21D3076E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60" y="2397919"/>
            <a:ext cx="7508081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809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E7E4-4AEE-44E0-A69A-C89F7B0F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06130-D506-4A6D-A8FD-9535E7EF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Music – Genre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8D268-4ADB-47F3-9F2A-DA63570F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95" y="1747922"/>
            <a:ext cx="4739810" cy="28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7312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9ABB-A4FB-44B1-A712-5E452A1B1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B6879-35B1-48D0-A414-873ED0E4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NLP – Sentence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68B8D-ECBD-4A43-BE0A-1C8AE899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624"/>
            <a:ext cx="9144000" cy="26620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F7696F-90FA-4294-607A-BCC7A295DFE0}"/>
                  </a:ext>
                </a:extLst>
              </p14:cNvPr>
              <p14:cNvContentPartPr/>
              <p14:nvPr/>
            </p14:nvContentPartPr>
            <p14:xfrm>
              <a:off x="7603560" y="-97200"/>
              <a:ext cx="1409040" cy="106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F7696F-90FA-4294-607A-BCC7A295DF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4200" y="-106560"/>
                <a:ext cx="1427760" cy="10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4355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B119-2A81-497D-B949-31392156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+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25A-8E28-4112-B838-63A66B2CE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5DFE5-A989-4D62-9AE0-EBDC9A6A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429"/>
            <a:ext cx="9144000" cy="22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73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D551C-0BC7-415C-99CD-059DE148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Convex Clusters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CEDCB-8D8C-449B-83D3-5AC2DFA76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Transform your data, add iterative testing?</a:t>
            </a:r>
          </a:p>
        </p:txBody>
      </p:sp>
    </p:spTree>
    <p:extLst>
      <p:ext uri="{BB962C8B-B14F-4D97-AF65-F5344CB8AC3E}">
        <p14:creationId xmlns:p14="http://schemas.microsoft.com/office/powerpoint/2010/main" val="140332544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CB91D-6A20-4608-92E7-D29DB4D1F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Initial Matrix				Output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Convolution Matrix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A2F8E-3483-4B56-AA46-CD813553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1EA9FC9-5744-411F-8B4D-B19E6468A51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28650" y="1759744"/>
          <a:ext cx="2847976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96ECC0D-1096-49D4-9C60-5ED943945C50}"/>
              </a:ext>
            </a:extLst>
          </p:cNvPr>
          <p:cNvGraphicFramePr>
            <a:graphicFrameLocks/>
          </p:cNvGraphicFramePr>
          <p:nvPr/>
        </p:nvGraphicFramePr>
        <p:xfrm>
          <a:off x="628651" y="3592115"/>
          <a:ext cx="2135982" cy="1073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94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711994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marL="139918" marR="139918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716122" y="1759743"/>
              <a:ext cx="5246903" cy="15766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2774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1794129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715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7567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3,0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3,1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0+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3,2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en-US" sz="1600" b="0" i="1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4">
                <a:extLst>
                  <a:ext uri="{FF2B5EF4-FFF2-40B4-BE49-F238E27FC236}">
                    <a16:creationId xmlns:a16="http://schemas.microsoft.com/office/drawing/2014/main" id="{8F5C606F-4F20-4B26-985F-D94AEFB0F5B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46409894"/>
                  </p:ext>
                </p:extLst>
              </p:nvPr>
            </p:nvGraphicFramePr>
            <p:xfrm>
              <a:off x="3716122" y="1759743"/>
              <a:ext cx="5246903" cy="15766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52774">
                      <a:extLst>
                        <a:ext uri="{9D8B030D-6E8A-4147-A177-3AD203B41FA5}">
                          <a16:colId xmlns:a16="http://schemas.microsoft.com/office/drawing/2014/main" val="1947328873"/>
                        </a:ext>
                      </a:extLst>
                    </a:gridCol>
                    <a:gridCol w="1794129">
                      <a:extLst>
                        <a:ext uri="{9D8B030D-6E8A-4147-A177-3AD203B41FA5}">
                          <a16:colId xmlns:a16="http://schemas.microsoft.com/office/drawing/2014/main" val="4026068783"/>
                        </a:ext>
                      </a:extLst>
                    </a:gridCol>
                  </a:tblGrid>
                  <a:tr h="7643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6" t="-2381" r="-52381" b="-1079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="0" dirty="0">
                              <a:solidFill>
                                <a:sysClr val="windowText" lastClr="000000"/>
                              </a:solidFill>
                            </a:rPr>
                            <a:t>715</a:t>
                          </a: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5690754"/>
                      </a:ext>
                    </a:extLst>
                  </a:tr>
                  <a:tr h="8123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6" t="-96269" r="-52381" b="-14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600" b="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marL="139918" marR="139918" marT="44111" marB="4411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6920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235CF4C-341A-4F7F-8E79-CBEBB5B62D4E}"/>
              </a:ext>
            </a:extLst>
          </p:cNvPr>
          <p:cNvSpPr/>
          <p:nvPr/>
        </p:nvSpPr>
        <p:spPr>
          <a:xfrm>
            <a:off x="514350" y="3438524"/>
            <a:ext cx="2371725" cy="143113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B5FD4-6134-4BD4-8928-C058097061AD}"/>
              </a:ext>
            </a:extLst>
          </p:cNvPr>
          <p:cNvSpPr/>
          <p:nvPr/>
        </p:nvSpPr>
        <p:spPr>
          <a:xfrm>
            <a:off x="510779" y="2032343"/>
            <a:ext cx="2371725" cy="1299443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91779463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E09B-8306-4FCE-A05B-315368AA5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1193A-05A7-4569-BE53-CAD769C47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Reduce Complexity by combining neighboring terms</a:t>
            </a:r>
          </a:p>
          <a:p>
            <a:pPr marL="0" indent="0">
              <a:buNone/>
            </a:pPr>
            <a:r>
              <a:rPr lang="en-US" dirty="0"/>
              <a:t>e.g. max pool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Downsamples</a:t>
            </a:r>
            <a:r>
              <a:rPr lang="en-US" dirty="0"/>
              <a:t> the image (to reduce complexity)</a:t>
            </a:r>
          </a:p>
          <a:p>
            <a:pPr marL="0" indent="0">
              <a:buNone/>
            </a:pPr>
            <a:r>
              <a:rPr lang="en-US" dirty="0"/>
              <a:t>Allow neighboring features to interact (grow downstream receptive fields)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4B455411-6178-4FAC-AF0B-71A51BFFF1E9}"/>
              </a:ext>
            </a:extLst>
          </p:cNvPr>
          <p:cNvGraphicFramePr>
            <a:graphicFrameLocks/>
          </p:cNvGraphicFramePr>
          <p:nvPr/>
        </p:nvGraphicFramePr>
        <p:xfrm>
          <a:off x="628650" y="2124075"/>
          <a:ext cx="2450568" cy="1431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194732887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2710050111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90754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18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35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125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042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674737A-74B1-47A7-A6CB-8E0B630ED53E}"/>
              </a:ext>
            </a:extLst>
          </p:cNvPr>
          <p:cNvGraphicFramePr>
            <a:graphicFrameLocks/>
          </p:cNvGraphicFramePr>
          <p:nvPr/>
        </p:nvGraphicFramePr>
        <p:xfrm>
          <a:off x="5452142" y="2481858"/>
          <a:ext cx="1225284" cy="715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642">
                  <a:extLst>
                    <a:ext uri="{9D8B030D-6E8A-4147-A177-3AD203B41FA5}">
                      <a16:colId xmlns:a16="http://schemas.microsoft.com/office/drawing/2014/main" val="4026068783"/>
                    </a:ext>
                  </a:extLst>
                </a:gridCol>
                <a:gridCol w="612642">
                  <a:extLst>
                    <a:ext uri="{9D8B030D-6E8A-4147-A177-3AD203B41FA5}">
                      <a16:colId xmlns:a16="http://schemas.microsoft.com/office/drawing/2014/main" val="387825302"/>
                    </a:ext>
                  </a:extLst>
                </a:gridCol>
              </a:tblGrid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692033"/>
                  </a:ext>
                </a:extLst>
              </a:tr>
              <a:tr h="357783"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250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0" dirty="0">
                          <a:solidFill>
                            <a:sysClr val="windowText" lastClr="000000"/>
                          </a:solidFill>
                        </a:rPr>
                        <a:t>245</a:t>
                      </a:r>
                    </a:p>
                  </a:txBody>
                  <a:tcPr marL="88220" marR="88220" marT="44111" marB="441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76412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E3678A-CF2E-4B83-8B32-0FF89126069A}"/>
              </a:ext>
            </a:extLst>
          </p:cNvPr>
          <p:cNvCxnSpPr/>
          <p:nvPr/>
        </p:nvCxnSpPr>
        <p:spPr>
          <a:xfrm>
            <a:off x="3248025" y="2839641"/>
            <a:ext cx="19366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42494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139-0F21-4A2A-B081-3308A3E1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Convolutions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587FD-6B63-4134-82F5-998FA924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SGD with Back Propagation</a:t>
            </a:r>
          </a:p>
          <a:p>
            <a:pPr marL="0" indent="0">
              <a:buNone/>
            </a:pPr>
            <a:r>
              <a:rPr lang="en-US" dirty="0"/>
              <a:t>	Details of implementation are beyond this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F96CA-C98F-4B15-89DB-596782D4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639"/>
            <a:ext cx="9144000" cy="22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9922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C5A2-89AA-BF1D-DF16-8FA37239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C439A-002A-01BB-45AF-FC4DEF31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AF0BEA-DE61-B1DB-9133-C99A558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62" y="16700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532A3-663C-9259-CE16-E32DAA8B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4" y="1017725"/>
            <a:ext cx="232442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9212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9308F0-9460-45DD-8ADF-325D630F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Limits of 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E95249-CDE4-43D5-AEF1-177316D3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GDO H20 10 inch Touch screen Car DVR Rear View Mirror Dash cam Full HD Car  Camera 1080P Back Camera Dual lens video Recorder|DVR/Dash Camera| -  AliExpress">
            <a:extLst>
              <a:ext uri="{FF2B5EF4-FFF2-40B4-BE49-F238E27FC236}">
                <a16:creationId xmlns:a16="http://schemas.microsoft.com/office/drawing/2014/main" id="{638EDF99-18A9-4BDA-96CF-7E7210153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69" y="1152475"/>
            <a:ext cx="3921862" cy="392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07023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2CAF-83BC-4388-A4E0-9B064094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62246-EAF7-4F63-A746-95161B2B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olled vs unrolled versions of recurrent neural networks ">
            <a:extLst>
              <a:ext uri="{FF2B5EF4-FFF2-40B4-BE49-F238E27FC236}">
                <a16:creationId xmlns:a16="http://schemas.microsoft.com/office/drawing/2014/main" id="{857DE24A-83A3-44A2-85CE-570AF2D2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731375"/>
            <a:ext cx="9080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1285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426A-60EE-4825-AE80-D45E801D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3B81B-1582-4489-8361-20DFC1EEA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8B13BA8-116A-4A11-AAE1-04C9FC8EB9E5}"/>
              </a:ext>
            </a:extLst>
          </p:cNvPr>
          <p:cNvGrpSpPr/>
          <p:nvPr/>
        </p:nvGrpSpPr>
        <p:grpSpPr>
          <a:xfrm>
            <a:off x="3871558" y="-330936"/>
            <a:ext cx="4342827" cy="5299100"/>
            <a:chOff x="3871558" y="-330936"/>
            <a:chExt cx="4342827" cy="52991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D8D494C-5DDB-41D2-80B4-C9A9518FD743}"/>
                </a:ext>
              </a:extLst>
            </p:cNvPr>
            <p:cNvSpPr/>
            <p:nvPr/>
          </p:nvSpPr>
          <p:spPr>
            <a:xfrm>
              <a:off x="7854542" y="44299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729BAEB-2B8C-4D7C-ABB5-13330B32BF5F}"/>
                </a:ext>
              </a:extLst>
            </p:cNvPr>
            <p:cNvCxnSpPr>
              <a:cxnSpLocks/>
              <a:stCxn id="9" idx="6"/>
              <a:endCxn id="16" idx="2"/>
            </p:cNvCxnSpPr>
            <p:nvPr/>
          </p:nvCxnSpPr>
          <p:spPr>
            <a:xfrm>
              <a:off x="6169063" y="3927374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2DA5322-2E4B-4A1B-946B-B35DC31DECC5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>
              <a:off x="6169063" y="3369750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9952CE-7D52-484E-A23F-DCAE6AB86CB6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6169063" y="4268635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6EBAF0-37C9-4928-A534-55D0D873D3CC}"/>
                </a:ext>
              </a:extLst>
            </p:cNvPr>
            <p:cNvSpPr/>
            <p:nvPr/>
          </p:nvSpPr>
          <p:spPr>
            <a:xfrm>
              <a:off x="7854542" y="374745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6356D62-86FD-4BCC-94FE-AC949D16A4B6}"/>
                </a:ext>
              </a:extLst>
            </p:cNvPr>
            <p:cNvSpPr/>
            <p:nvPr/>
          </p:nvSpPr>
          <p:spPr>
            <a:xfrm>
              <a:off x="5931956" y="3808820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686C28-A445-40FC-98CB-DA3045630BB1}"/>
                </a:ext>
              </a:extLst>
            </p:cNvPr>
            <p:cNvSpPr/>
            <p:nvPr/>
          </p:nvSpPr>
          <p:spPr>
            <a:xfrm>
              <a:off x="5931956" y="325119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FCE1651-87EC-4BA9-A35A-A3BBF57EC232}"/>
                </a:ext>
              </a:extLst>
            </p:cNvPr>
            <p:cNvSpPr/>
            <p:nvPr/>
          </p:nvSpPr>
          <p:spPr>
            <a:xfrm>
              <a:off x="5931956" y="4499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F67F359-4C3D-4D0E-87D9-1F369E79D0BA}"/>
                </a:ext>
              </a:extLst>
            </p:cNvPr>
            <p:cNvCxnSpPr>
              <a:cxnSpLocks/>
              <a:stCxn id="9" idx="6"/>
              <a:endCxn id="17" idx="2"/>
            </p:cNvCxnSpPr>
            <p:nvPr/>
          </p:nvCxnSpPr>
          <p:spPr>
            <a:xfrm flipV="1">
              <a:off x="6169063" y="3749739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2FCD793-7A32-44B4-A0D2-FEDCBE4D12D6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6169063" y="3369750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23C085F-2CEC-48E4-88D3-214594562D6A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 flipV="1">
              <a:off x="6169063" y="3749739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8F9A15-04C4-4562-8A83-8CC22F89B4CF}"/>
                </a:ext>
              </a:extLst>
            </p:cNvPr>
            <p:cNvSpPr/>
            <p:nvPr/>
          </p:nvSpPr>
          <p:spPr>
            <a:xfrm>
              <a:off x="7145604" y="408871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692C453-1B77-4EA6-B6EA-94035B1F2A0A}"/>
                </a:ext>
              </a:extLst>
            </p:cNvPr>
            <p:cNvSpPr/>
            <p:nvPr/>
          </p:nvSpPr>
          <p:spPr>
            <a:xfrm>
              <a:off x="7145604" y="356981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01BE638-27FF-4242-8474-C6827CA26204}"/>
                </a:ext>
              </a:extLst>
            </p:cNvPr>
            <p:cNvSpPr/>
            <p:nvPr/>
          </p:nvSpPr>
          <p:spPr>
            <a:xfrm>
              <a:off x="7145604" y="460832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19DB06C-BE94-46B7-BCC6-CF64D52C7D1B}"/>
                </a:ext>
              </a:extLst>
            </p:cNvPr>
            <p:cNvCxnSpPr>
              <a:cxnSpLocks/>
              <a:stCxn id="9" idx="6"/>
              <a:endCxn id="18" idx="2"/>
            </p:cNvCxnSpPr>
            <p:nvPr/>
          </p:nvCxnSpPr>
          <p:spPr>
            <a:xfrm>
              <a:off x="6169063" y="3927374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9FFD377-2D2A-4AA5-A2CF-F91B2F5BBD57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6169063" y="3369750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BACC31-7DDF-4B8E-B8C5-9B8E705468D0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>
              <a:off x="6169063" y="4617899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0222940-78D4-42FF-8C26-476ECFECF667}"/>
                </a:ext>
              </a:extLst>
            </p:cNvPr>
            <p:cNvSpPr/>
            <p:nvPr/>
          </p:nvSpPr>
          <p:spPr>
            <a:xfrm>
              <a:off x="7206971" y="324794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C7B342-241F-4AB7-8163-3F73BAB32926}"/>
                </a:ext>
              </a:extLst>
            </p:cNvPr>
            <p:cNvCxnSpPr>
              <a:cxnSpLocks/>
              <a:stCxn id="22" idx="6"/>
              <a:endCxn id="8" idx="2"/>
            </p:cNvCxnSpPr>
            <p:nvPr/>
          </p:nvCxnSpPr>
          <p:spPr>
            <a:xfrm>
              <a:off x="7444078" y="3366502"/>
              <a:ext cx="410463" cy="560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C994385-603E-46C7-B579-5256E2B5BF26}"/>
                </a:ext>
              </a:extLst>
            </p:cNvPr>
            <p:cNvCxnSpPr>
              <a:cxnSpLocks/>
              <a:stCxn id="17" idx="6"/>
              <a:endCxn id="8" idx="2"/>
            </p:cNvCxnSpPr>
            <p:nvPr/>
          </p:nvCxnSpPr>
          <p:spPr>
            <a:xfrm>
              <a:off x="7505447" y="3749739"/>
              <a:ext cx="349095" cy="17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064426-E179-492A-A813-29BD4EE76716}"/>
                </a:ext>
              </a:extLst>
            </p:cNvPr>
            <p:cNvCxnSpPr>
              <a:cxnSpLocks/>
              <a:stCxn id="16" idx="6"/>
              <a:endCxn id="4" idx="2"/>
            </p:cNvCxnSpPr>
            <p:nvPr/>
          </p:nvCxnSpPr>
          <p:spPr>
            <a:xfrm>
              <a:off x="7505446" y="4268634"/>
              <a:ext cx="349096" cy="341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7B33572-9F2A-4C34-A998-2A885EBF336B}"/>
                </a:ext>
              </a:extLst>
            </p:cNvPr>
            <p:cNvCxnSpPr>
              <a:cxnSpLocks/>
              <a:stCxn id="18" idx="6"/>
              <a:endCxn id="4" idx="2"/>
            </p:cNvCxnSpPr>
            <p:nvPr/>
          </p:nvCxnSpPr>
          <p:spPr>
            <a:xfrm flipV="1">
              <a:off x="7505446" y="4609894"/>
              <a:ext cx="349096" cy="1783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8C3A8EE-870E-4506-89C0-F43F1216D25F}"/>
                </a:ext>
              </a:extLst>
            </p:cNvPr>
            <p:cNvCxnSpPr>
              <a:cxnSpLocks/>
              <a:stCxn id="17" idx="6"/>
              <a:endCxn id="4" idx="2"/>
            </p:cNvCxnSpPr>
            <p:nvPr/>
          </p:nvCxnSpPr>
          <p:spPr>
            <a:xfrm>
              <a:off x="7505446" y="3749739"/>
              <a:ext cx="349096" cy="8601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6B03776-A485-453E-A2AB-273185522C10}"/>
                </a:ext>
              </a:extLst>
            </p:cNvPr>
            <p:cNvCxnSpPr>
              <a:cxnSpLocks/>
              <a:stCxn id="16" idx="6"/>
              <a:endCxn id="8" idx="2"/>
            </p:cNvCxnSpPr>
            <p:nvPr/>
          </p:nvCxnSpPr>
          <p:spPr>
            <a:xfrm flipV="1">
              <a:off x="7505447" y="3927375"/>
              <a:ext cx="349095" cy="3412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D92BC8-AB52-46EE-AD5F-13B254E8B862}"/>
                </a:ext>
              </a:extLst>
            </p:cNvPr>
            <p:cNvCxnSpPr>
              <a:cxnSpLocks/>
              <a:stCxn id="18" idx="6"/>
              <a:endCxn id="8" idx="2"/>
            </p:cNvCxnSpPr>
            <p:nvPr/>
          </p:nvCxnSpPr>
          <p:spPr>
            <a:xfrm flipV="1">
              <a:off x="7505447" y="3927375"/>
              <a:ext cx="349095" cy="8608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AB84BCC-B447-46A5-A0D9-75C222A03522}"/>
                </a:ext>
              </a:extLst>
            </p:cNvPr>
            <p:cNvCxnSpPr>
              <a:cxnSpLocks/>
              <a:stCxn id="22" idx="6"/>
              <a:endCxn id="4" idx="2"/>
            </p:cNvCxnSpPr>
            <p:nvPr/>
          </p:nvCxnSpPr>
          <p:spPr>
            <a:xfrm>
              <a:off x="7444078" y="3366502"/>
              <a:ext cx="410464" cy="12433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5B45912-A16E-4FEE-A027-B3FDB1260BC9}"/>
                </a:ext>
              </a:extLst>
            </p:cNvPr>
            <p:cNvSpPr/>
            <p:nvPr/>
          </p:nvSpPr>
          <p:spPr>
            <a:xfrm>
              <a:off x="7066809" y="263669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91031AD-7B81-4693-8C92-F7A8DFC00F93}"/>
                </a:ext>
              </a:extLst>
            </p:cNvPr>
            <p:cNvSpPr/>
            <p:nvPr/>
          </p:nvSpPr>
          <p:spPr>
            <a:xfrm>
              <a:off x="7066809" y="195417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7339E68-41C3-402B-8117-27B0C29B3F01}"/>
                </a:ext>
              </a:extLst>
            </p:cNvPr>
            <p:cNvSpPr/>
            <p:nvPr/>
          </p:nvSpPr>
          <p:spPr>
            <a:xfrm>
              <a:off x="5867877" y="2298679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72357CC-2A49-4560-9F47-EA68C3038A46}"/>
                </a:ext>
              </a:extLst>
            </p:cNvPr>
            <p:cNvSpPr/>
            <p:nvPr/>
          </p:nvSpPr>
          <p:spPr>
            <a:xfrm>
              <a:off x="5867877" y="1779783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40C245-CCDF-45CC-89AD-A1EAB59275C0}"/>
                </a:ext>
              </a:extLst>
            </p:cNvPr>
            <p:cNvSpPr/>
            <p:nvPr/>
          </p:nvSpPr>
          <p:spPr>
            <a:xfrm>
              <a:off x="5867877" y="2818287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E594287-0F82-432D-8841-09E6F99722F2}"/>
                </a:ext>
              </a:extLst>
            </p:cNvPr>
            <p:cNvSpPr/>
            <p:nvPr/>
          </p:nvSpPr>
          <p:spPr>
            <a:xfrm>
              <a:off x="5929244" y="145791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F5CCDFD0-7154-4537-8759-746A7043881C}"/>
                </a:ext>
              </a:extLst>
            </p:cNvPr>
            <p:cNvCxnSpPr>
              <a:cxnSpLocks/>
              <a:stCxn id="54" idx="6"/>
              <a:endCxn id="41" idx="2"/>
            </p:cNvCxnSpPr>
            <p:nvPr/>
          </p:nvCxnSpPr>
          <p:spPr>
            <a:xfrm>
              <a:off x="6166351" y="1576469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06BE67F-5CB0-4F37-BC47-31A3A0C488A9}"/>
                </a:ext>
              </a:extLst>
            </p:cNvPr>
            <p:cNvCxnSpPr>
              <a:cxnSpLocks/>
              <a:stCxn id="49" idx="6"/>
              <a:endCxn id="41" idx="2"/>
            </p:cNvCxnSpPr>
            <p:nvPr/>
          </p:nvCxnSpPr>
          <p:spPr>
            <a:xfrm>
              <a:off x="6227720" y="1959705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24203F0-F53A-4F0F-AF61-3FC0F035A52D}"/>
                </a:ext>
              </a:extLst>
            </p:cNvPr>
            <p:cNvCxnSpPr>
              <a:cxnSpLocks/>
              <a:stCxn id="48" idx="6"/>
              <a:endCxn id="37" idx="2"/>
            </p:cNvCxnSpPr>
            <p:nvPr/>
          </p:nvCxnSpPr>
          <p:spPr>
            <a:xfrm>
              <a:off x="6227720" y="2478601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9EAD8CF-E3C6-4E5D-935A-B0154FD73A40}"/>
                </a:ext>
              </a:extLst>
            </p:cNvPr>
            <p:cNvCxnSpPr>
              <a:cxnSpLocks/>
              <a:stCxn id="50" idx="6"/>
              <a:endCxn id="37" idx="2"/>
            </p:cNvCxnSpPr>
            <p:nvPr/>
          </p:nvCxnSpPr>
          <p:spPr>
            <a:xfrm flipV="1">
              <a:off x="6227720" y="2816613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6604022-3F04-42C3-B84D-9371863CEBD3}"/>
                </a:ext>
              </a:extLst>
            </p:cNvPr>
            <p:cNvCxnSpPr>
              <a:cxnSpLocks/>
              <a:stCxn id="49" idx="6"/>
              <a:endCxn id="37" idx="2"/>
            </p:cNvCxnSpPr>
            <p:nvPr/>
          </p:nvCxnSpPr>
          <p:spPr>
            <a:xfrm>
              <a:off x="6227720" y="1959705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BF8A375-B26A-4F47-94FF-F9AA7471E109}"/>
                </a:ext>
              </a:extLst>
            </p:cNvPr>
            <p:cNvCxnSpPr>
              <a:cxnSpLocks/>
              <a:stCxn id="48" idx="6"/>
              <a:endCxn id="41" idx="2"/>
            </p:cNvCxnSpPr>
            <p:nvPr/>
          </p:nvCxnSpPr>
          <p:spPr>
            <a:xfrm flipV="1">
              <a:off x="6227720" y="2134094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D932BEB-5D65-4E37-A215-BFDB4E32B7E2}"/>
                </a:ext>
              </a:extLst>
            </p:cNvPr>
            <p:cNvCxnSpPr>
              <a:cxnSpLocks/>
              <a:stCxn id="50" idx="6"/>
              <a:endCxn id="41" idx="2"/>
            </p:cNvCxnSpPr>
            <p:nvPr/>
          </p:nvCxnSpPr>
          <p:spPr>
            <a:xfrm flipV="1">
              <a:off x="6227720" y="2134094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04FFCC2-1965-4BE6-9A16-723D2C5AA086}"/>
                </a:ext>
              </a:extLst>
            </p:cNvPr>
            <p:cNvCxnSpPr>
              <a:cxnSpLocks/>
              <a:stCxn id="54" idx="6"/>
              <a:endCxn id="37" idx="2"/>
            </p:cNvCxnSpPr>
            <p:nvPr/>
          </p:nvCxnSpPr>
          <p:spPr>
            <a:xfrm>
              <a:off x="6166351" y="1576469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B3CB523-E95F-4839-AE67-F091E2812424}"/>
                </a:ext>
              </a:extLst>
            </p:cNvPr>
            <p:cNvCxnSpPr>
              <a:stCxn id="50" idx="6"/>
              <a:endCxn id="18" idx="2"/>
            </p:cNvCxnSpPr>
            <p:nvPr/>
          </p:nvCxnSpPr>
          <p:spPr>
            <a:xfrm>
              <a:off x="6227720" y="2998209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96224F2-6A31-487B-AFCC-5D3F88AABA28}"/>
                </a:ext>
              </a:extLst>
            </p:cNvPr>
            <p:cNvCxnSpPr>
              <a:stCxn id="50" idx="6"/>
              <a:endCxn id="16" idx="2"/>
            </p:cNvCxnSpPr>
            <p:nvPr/>
          </p:nvCxnSpPr>
          <p:spPr>
            <a:xfrm>
              <a:off x="6227720" y="2998209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9ED7966-CDCD-4BBB-8592-CF81F3279EC6}"/>
                </a:ext>
              </a:extLst>
            </p:cNvPr>
            <p:cNvCxnSpPr>
              <a:cxnSpLocks/>
              <a:stCxn id="50" idx="6"/>
              <a:endCxn id="17" idx="2"/>
            </p:cNvCxnSpPr>
            <p:nvPr/>
          </p:nvCxnSpPr>
          <p:spPr>
            <a:xfrm>
              <a:off x="6227720" y="2998209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A4AF628-89C1-45CE-A14C-4F806C304CC2}"/>
                </a:ext>
              </a:extLst>
            </p:cNvPr>
            <p:cNvCxnSpPr>
              <a:cxnSpLocks/>
              <a:stCxn id="48" idx="6"/>
              <a:endCxn id="18" idx="2"/>
            </p:cNvCxnSpPr>
            <p:nvPr/>
          </p:nvCxnSpPr>
          <p:spPr>
            <a:xfrm>
              <a:off x="6227720" y="2478601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7C5D26-C81D-444F-A6BB-493A58242348}"/>
                </a:ext>
              </a:extLst>
            </p:cNvPr>
            <p:cNvCxnSpPr>
              <a:stCxn id="48" idx="6"/>
              <a:endCxn id="16" idx="2"/>
            </p:cNvCxnSpPr>
            <p:nvPr/>
          </p:nvCxnSpPr>
          <p:spPr>
            <a:xfrm>
              <a:off x="6227720" y="2478601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603E77C-A10A-45D2-8229-7F214EBEA41E}"/>
                </a:ext>
              </a:extLst>
            </p:cNvPr>
            <p:cNvCxnSpPr>
              <a:stCxn id="48" idx="6"/>
              <a:endCxn id="17" idx="2"/>
            </p:cNvCxnSpPr>
            <p:nvPr/>
          </p:nvCxnSpPr>
          <p:spPr>
            <a:xfrm>
              <a:off x="6227720" y="2478601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9B5E4B4-5177-4D16-A6BF-2C3C720EB2E5}"/>
                </a:ext>
              </a:extLst>
            </p:cNvPr>
            <p:cNvCxnSpPr>
              <a:stCxn id="49" idx="6"/>
              <a:endCxn id="18" idx="2"/>
            </p:cNvCxnSpPr>
            <p:nvPr/>
          </p:nvCxnSpPr>
          <p:spPr>
            <a:xfrm>
              <a:off x="6227720" y="1959705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83DBFB3-A8AF-4558-A126-254902DE9A76}"/>
                </a:ext>
              </a:extLst>
            </p:cNvPr>
            <p:cNvCxnSpPr>
              <a:cxnSpLocks/>
              <a:stCxn id="49" idx="6"/>
              <a:endCxn id="16" idx="2"/>
            </p:cNvCxnSpPr>
            <p:nvPr/>
          </p:nvCxnSpPr>
          <p:spPr>
            <a:xfrm>
              <a:off x="6227720" y="1959705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558CC5A-F4D5-43E2-A7DE-E202F8D37EAC}"/>
                </a:ext>
              </a:extLst>
            </p:cNvPr>
            <p:cNvCxnSpPr>
              <a:cxnSpLocks/>
              <a:stCxn id="49" idx="6"/>
              <a:endCxn id="17" idx="2"/>
            </p:cNvCxnSpPr>
            <p:nvPr/>
          </p:nvCxnSpPr>
          <p:spPr>
            <a:xfrm>
              <a:off x="6227720" y="1959705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77DADAD-5DDD-4AB4-94F8-2BF77A84730D}"/>
                </a:ext>
              </a:extLst>
            </p:cNvPr>
            <p:cNvCxnSpPr>
              <a:cxnSpLocks/>
              <a:stCxn id="108" idx="6"/>
              <a:endCxn id="114" idx="2"/>
            </p:cNvCxnSpPr>
            <p:nvPr/>
          </p:nvCxnSpPr>
          <p:spPr>
            <a:xfrm>
              <a:off x="4896398" y="2138523"/>
              <a:ext cx="976541" cy="3412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138C97A-1083-484A-9320-CA42A5D4B7DF}"/>
                </a:ext>
              </a:extLst>
            </p:cNvPr>
            <p:cNvCxnSpPr>
              <a:cxnSpLocks/>
              <a:stCxn id="109" idx="6"/>
              <a:endCxn id="114" idx="2"/>
            </p:cNvCxnSpPr>
            <p:nvPr/>
          </p:nvCxnSpPr>
          <p:spPr>
            <a:xfrm>
              <a:off x="4896398" y="1580899"/>
              <a:ext cx="976541" cy="898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AB36FE7-5F9F-4C9F-9F60-9F9D86AED2CE}"/>
                </a:ext>
              </a:extLst>
            </p:cNvPr>
            <p:cNvCxnSpPr>
              <a:cxnSpLocks/>
              <a:stCxn id="110" idx="6"/>
              <a:endCxn id="114" idx="2"/>
            </p:cNvCxnSpPr>
            <p:nvPr/>
          </p:nvCxnSpPr>
          <p:spPr>
            <a:xfrm flipV="1">
              <a:off x="4896398" y="2479784"/>
              <a:ext cx="976541" cy="3492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8A3B7D1-3D58-4511-84D6-B9DAD66350BD}"/>
                </a:ext>
              </a:extLst>
            </p:cNvPr>
            <p:cNvSpPr/>
            <p:nvPr/>
          </p:nvSpPr>
          <p:spPr>
            <a:xfrm>
              <a:off x="4659291" y="2019969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FED1731-770A-44EC-A5A0-FC0E5EC66DD8}"/>
                </a:ext>
              </a:extLst>
            </p:cNvPr>
            <p:cNvSpPr/>
            <p:nvPr/>
          </p:nvSpPr>
          <p:spPr>
            <a:xfrm>
              <a:off x="4659291" y="1462345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0F70C3F-E960-4F75-8B5E-858D657F4D3C}"/>
                </a:ext>
              </a:extLst>
            </p:cNvPr>
            <p:cNvSpPr/>
            <p:nvPr/>
          </p:nvSpPr>
          <p:spPr>
            <a:xfrm>
              <a:off x="4659291" y="2710494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0206918-17A6-46BA-AF52-607460A68C2D}"/>
                </a:ext>
              </a:extLst>
            </p:cNvPr>
            <p:cNvCxnSpPr>
              <a:cxnSpLocks/>
              <a:stCxn id="108" idx="6"/>
              <a:endCxn id="115" idx="2"/>
            </p:cNvCxnSpPr>
            <p:nvPr/>
          </p:nvCxnSpPr>
          <p:spPr>
            <a:xfrm flipV="1">
              <a:off x="4896398" y="1960888"/>
              <a:ext cx="976541" cy="177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54E7FC8-53C8-472A-AB37-8F4B8E58617B}"/>
                </a:ext>
              </a:extLst>
            </p:cNvPr>
            <p:cNvCxnSpPr>
              <a:cxnSpLocks/>
              <a:stCxn id="109" idx="6"/>
              <a:endCxn id="115" idx="2"/>
            </p:cNvCxnSpPr>
            <p:nvPr/>
          </p:nvCxnSpPr>
          <p:spPr>
            <a:xfrm>
              <a:off x="4896398" y="1580899"/>
              <a:ext cx="976541" cy="3799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B208177-690B-4DFD-89E2-43FB56FF3323}"/>
                </a:ext>
              </a:extLst>
            </p:cNvPr>
            <p:cNvCxnSpPr>
              <a:cxnSpLocks/>
              <a:stCxn id="110" idx="6"/>
              <a:endCxn id="115" idx="2"/>
            </p:cNvCxnSpPr>
            <p:nvPr/>
          </p:nvCxnSpPr>
          <p:spPr>
            <a:xfrm flipV="1">
              <a:off x="4896398" y="1960888"/>
              <a:ext cx="976541" cy="8681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ED1E7F4-94AB-4167-A739-4E8FE38CBAB5}"/>
                </a:ext>
              </a:extLst>
            </p:cNvPr>
            <p:cNvSpPr/>
            <p:nvPr/>
          </p:nvSpPr>
          <p:spPr>
            <a:xfrm>
              <a:off x="5872939" y="22998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0F1D479-EE53-440D-B514-720A79A51B16}"/>
                </a:ext>
              </a:extLst>
            </p:cNvPr>
            <p:cNvSpPr/>
            <p:nvPr/>
          </p:nvSpPr>
          <p:spPr>
            <a:xfrm>
              <a:off x="5872939" y="178096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6898B2E-3D96-4E2E-BCD8-27164C17BB0B}"/>
                </a:ext>
              </a:extLst>
            </p:cNvPr>
            <p:cNvSpPr/>
            <p:nvPr/>
          </p:nvSpPr>
          <p:spPr>
            <a:xfrm>
              <a:off x="5872939" y="2819470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370805F-B6E3-4F23-B5A9-A28831509D16}"/>
                </a:ext>
              </a:extLst>
            </p:cNvPr>
            <p:cNvCxnSpPr>
              <a:cxnSpLocks/>
              <a:stCxn id="108" idx="6"/>
              <a:endCxn id="116" idx="2"/>
            </p:cNvCxnSpPr>
            <p:nvPr/>
          </p:nvCxnSpPr>
          <p:spPr>
            <a:xfrm>
              <a:off x="4896398" y="2138523"/>
              <a:ext cx="976541" cy="8608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E75254B-DB42-461E-B513-3E37C0F2F0AB}"/>
                </a:ext>
              </a:extLst>
            </p:cNvPr>
            <p:cNvCxnSpPr>
              <a:cxnSpLocks/>
              <a:stCxn id="109" idx="6"/>
              <a:endCxn id="116" idx="2"/>
            </p:cNvCxnSpPr>
            <p:nvPr/>
          </p:nvCxnSpPr>
          <p:spPr>
            <a:xfrm>
              <a:off x="4896398" y="1580899"/>
              <a:ext cx="976541" cy="1418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67729A5-9247-42E7-AC08-DA587AA32101}"/>
                </a:ext>
              </a:extLst>
            </p:cNvPr>
            <p:cNvCxnSpPr>
              <a:cxnSpLocks/>
              <a:stCxn id="110" idx="6"/>
              <a:endCxn id="116" idx="2"/>
            </p:cNvCxnSpPr>
            <p:nvPr/>
          </p:nvCxnSpPr>
          <p:spPr>
            <a:xfrm>
              <a:off x="4896398" y="2829048"/>
              <a:ext cx="976541" cy="1703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4EDEF47-03EB-4BB6-AB8F-F6D5687BF1DA}"/>
                </a:ext>
              </a:extLst>
            </p:cNvPr>
            <p:cNvCxnSpPr>
              <a:cxnSpLocks/>
              <a:stCxn id="123" idx="6"/>
              <a:endCxn id="129" idx="2"/>
            </p:cNvCxnSpPr>
            <p:nvPr/>
          </p:nvCxnSpPr>
          <p:spPr>
            <a:xfrm>
              <a:off x="4108665" y="345241"/>
              <a:ext cx="486547" cy="3445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5639C8-73B3-482C-9D0B-B5463D0D890F}"/>
                </a:ext>
              </a:extLst>
            </p:cNvPr>
            <p:cNvCxnSpPr>
              <a:cxnSpLocks/>
              <a:stCxn id="124" idx="6"/>
              <a:endCxn id="129" idx="2"/>
            </p:cNvCxnSpPr>
            <p:nvPr/>
          </p:nvCxnSpPr>
          <p:spPr>
            <a:xfrm>
              <a:off x="4108665" y="-212383"/>
              <a:ext cx="486546" cy="9021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5ED64638-9D37-47F7-A8CA-EFAAAADAF700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 flipV="1">
              <a:off x="4108665" y="689749"/>
              <a:ext cx="486547" cy="3460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956C800-BC42-4523-80DD-803DD327F3B2}"/>
                </a:ext>
              </a:extLst>
            </p:cNvPr>
            <p:cNvSpPr/>
            <p:nvPr/>
          </p:nvSpPr>
          <p:spPr>
            <a:xfrm>
              <a:off x="3871558" y="226688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1F7F846-F909-4962-A7C7-15211D26E33D}"/>
                </a:ext>
              </a:extLst>
            </p:cNvPr>
            <p:cNvSpPr/>
            <p:nvPr/>
          </p:nvSpPr>
          <p:spPr>
            <a:xfrm>
              <a:off x="3871558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ECA7C6C-42EC-4737-B017-C3ED493925AE}"/>
                </a:ext>
              </a:extLst>
            </p:cNvPr>
            <p:cNvSpPr/>
            <p:nvPr/>
          </p:nvSpPr>
          <p:spPr>
            <a:xfrm>
              <a:off x="3871558" y="917213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38F7A430-3EFB-4E19-925D-3C0A79EE39FD}"/>
                </a:ext>
              </a:extLst>
            </p:cNvPr>
            <p:cNvCxnSpPr>
              <a:cxnSpLocks/>
              <a:stCxn id="123" idx="6"/>
              <a:endCxn id="130" idx="2"/>
            </p:cNvCxnSpPr>
            <p:nvPr/>
          </p:nvCxnSpPr>
          <p:spPr>
            <a:xfrm flipV="1">
              <a:off x="4108665" y="170854"/>
              <a:ext cx="486547" cy="1743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088FBB74-7436-453A-A6D5-E0722D3D5147}"/>
                </a:ext>
              </a:extLst>
            </p:cNvPr>
            <p:cNvCxnSpPr>
              <a:cxnSpLocks/>
              <a:stCxn id="124" idx="6"/>
              <a:endCxn id="130" idx="2"/>
            </p:cNvCxnSpPr>
            <p:nvPr/>
          </p:nvCxnSpPr>
          <p:spPr>
            <a:xfrm>
              <a:off x="4108665" y="-212383"/>
              <a:ext cx="486546" cy="3832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69476106-3446-477C-86C4-B6D104B94997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 flipV="1">
              <a:off x="4108665" y="170854"/>
              <a:ext cx="486547" cy="8649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CD3954C-2AFC-4D85-AE05-AF1C22B51BFC}"/>
                </a:ext>
              </a:extLst>
            </p:cNvPr>
            <p:cNvSpPr/>
            <p:nvPr/>
          </p:nvSpPr>
          <p:spPr>
            <a:xfrm>
              <a:off x="4595212" y="50982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59F12A7-F4ED-404A-8270-B7EDC76A7AF8}"/>
                </a:ext>
              </a:extLst>
            </p:cNvPr>
            <p:cNvSpPr/>
            <p:nvPr/>
          </p:nvSpPr>
          <p:spPr>
            <a:xfrm>
              <a:off x="4595212" y="-9068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87D9059-5DEE-4A6F-B260-62A16296F9AF}"/>
                </a:ext>
              </a:extLst>
            </p:cNvPr>
            <p:cNvSpPr/>
            <p:nvPr/>
          </p:nvSpPr>
          <p:spPr>
            <a:xfrm>
              <a:off x="4595212" y="1029436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750334F2-55C6-4DFF-94D7-DDC0D5F69A3C}"/>
                </a:ext>
              </a:extLst>
            </p:cNvPr>
            <p:cNvCxnSpPr>
              <a:cxnSpLocks/>
              <a:stCxn id="123" idx="6"/>
              <a:endCxn id="131" idx="2"/>
            </p:cNvCxnSpPr>
            <p:nvPr/>
          </p:nvCxnSpPr>
          <p:spPr>
            <a:xfrm>
              <a:off x="4108665" y="345241"/>
              <a:ext cx="486547" cy="864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A2D72B3-39CB-41FC-BDFC-609CB35C8036}"/>
                </a:ext>
              </a:extLst>
            </p:cNvPr>
            <p:cNvCxnSpPr>
              <a:cxnSpLocks/>
              <a:stCxn id="124" idx="6"/>
              <a:endCxn id="131" idx="2"/>
            </p:cNvCxnSpPr>
            <p:nvPr/>
          </p:nvCxnSpPr>
          <p:spPr>
            <a:xfrm>
              <a:off x="4108665" y="-212383"/>
              <a:ext cx="486546" cy="14217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A35C65E-41F5-4F70-9A37-88C49F198819}"/>
                </a:ext>
              </a:extLst>
            </p:cNvPr>
            <p:cNvCxnSpPr>
              <a:cxnSpLocks/>
              <a:stCxn id="125" idx="6"/>
              <a:endCxn id="131" idx="2"/>
            </p:cNvCxnSpPr>
            <p:nvPr/>
          </p:nvCxnSpPr>
          <p:spPr>
            <a:xfrm>
              <a:off x="4108665" y="1035767"/>
              <a:ext cx="486547" cy="173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7B37FEB-4857-49EC-B668-0773F279B584}"/>
                </a:ext>
              </a:extLst>
            </p:cNvPr>
            <p:cNvSpPr/>
            <p:nvPr/>
          </p:nvSpPr>
          <p:spPr>
            <a:xfrm>
              <a:off x="4656579" y="-330936"/>
              <a:ext cx="237107" cy="23710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187DF53-32D2-4BB8-8F57-BB4975BF2747}"/>
                </a:ext>
              </a:extLst>
            </p:cNvPr>
            <p:cNvCxnSpPr>
              <a:cxnSpLocks/>
              <a:stCxn id="135" idx="6"/>
            </p:cNvCxnSpPr>
            <p:nvPr/>
          </p:nvCxnSpPr>
          <p:spPr>
            <a:xfrm>
              <a:off x="4893686" y="-212382"/>
              <a:ext cx="900458" cy="5576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2E03ED23-B7D7-4705-9EB1-EBB6A0F4945D}"/>
                </a:ext>
              </a:extLst>
            </p:cNvPr>
            <p:cNvCxnSpPr>
              <a:cxnSpLocks/>
              <a:stCxn id="130" idx="6"/>
            </p:cNvCxnSpPr>
            <p:nvPr/>
          </p:nvCxnSpPr>
          <p:spPr>
            <a:xfrm>
              <a:off x="4955055" y="170854"/>
              <a:ext cx="839089" cy="1743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AC4B8DE-6CB5-41EE-8EAC-D3E0328484E4}"/>
                </a:ext>
              </a:extLst>
            </p:cNvPr>
            <p:cNvCxnSpPr>
              <a:cxnSpLocks/>
              <a:stCxn id="129" idx="6"/>
            </p:cNvCxnSpPr>
            <p:nvPr/>
          </p:nvCxnSpPr>
          <p:spPr>
            <a:xfrm>
              <a:off x="4955055" y="689750"/>
              <a:ext cx="839089" cy="3380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97C7970E-55C3-4502-9248-36A46F434669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 flipV="1">
              <a:off x="4955055" y="1027762"/>
              <a:ext cx="839089" cy="1815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782369D-83C2-4E7E-9709-FAAA6B930CE8}"/>
                </a:ext>
              </a:extLst>
            </p:cNvPr>
            <p:cNvCxnSpPr>
              <a:cxnSpLocks/>
              <a:stCxn id="130" idx="6"/>
            </p:cNvCxnSpPr>
            <p:nvPr/>
          </p:nvCxnSpPr>
          <p:spPr>
            <a:xfrm>
              <a:off x="4955055" y="170854"/>
              <a:ext cx="839089" cy="8569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6C16515E-AC96-4EEE-BACB-638347820758}"/>
                </a:ext>
              </a:extLst>
            </p:cNvPr>
            <p:cNvCxnSpPr>
              <a:cxnSpLocks/>
              <a:stCxn id="129" idx="6"/>
            </p:cNvCxnSpPr>
            <p:nvPr/>
          </p:nvCxnSpPr>
          <p:spPr>
            <a:xfrm flipV="1">
              <a:off x="4955055" y="345243"/>
              <a:ext cx="839089" cy="3445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67569D1-1E36-457E-8F8D-B036548A44CA}"/>
                </a:ext>
              </a:extLst>
            </p:cNvPr>
            <p:cNvCxnSpPr>
              <a:cxnSpLocks/>
              <a:stCxn id="131" idx="6"/>
            </p:cNvCxnSpPr>
            <p:nvPr/>
          </p:nvCxnSpPr>
          <p:spPr>
            <a:xfrm flipV="1">
              <a:off x="4955055" y="345243"/>
              <a:ext cx="839089" cy="864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509C41A-EBCF-4D62-A02C-0C6195200485}"/>
                </a:ext>
              </a:extLst>
            </p:cNvPr>
            <p:cNvCxnSpPr>
              <a:cxnSpLocks/>
              <a:stCxn id="135" idx="6"/>
            </p:cNvCxnSpPr>
            <p:nvPr/>
          </p:nvCxnSpPr>
          <p:spPr>
            <a:xfrm>
              <a:off x="4893686" y="-212382"/>
              <a:ext cx="900458" cy="12401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21F32C9-17C1-4402-9C9B-BEC105806ABA}"/>
                </a:ext>
              </a:extLst>
            </p:cNvPr>
            <p:cNvCxnSpPr>
              <a:stCxn id="131" idx="6"/>
              <a:endCxn id="116" idx="2"/>
            </p:cNvCxnSpPr>
            <p:nvPr/>
          </p:nvCxnSpPr>
          <p:spPr>
            <a:xfrm>
              <a:off x="4955055" y="1209358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3AD83E98-8631-45DE-B692-4DE6CB698094}"/>
                </a:ext>
              </a:extLst>
            </p:cNvPr>
            <p:cNvCxnSpPr>
              <a:stCxn id="131" idx="6"/>
              <a:endCxn id="114" idx="2"/>
            </p:cNvCxnSpPr>
            <p:nvPr/>
          </p:nvCxnSpPr>
          <p:spPr>
            <a:xfrm>
              <a:off x="4955055" y="1209358"/>
              <a:ext cx="917884" cy="1270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9255B03-BD27-464A-A899-4814D95511C7}"/>
                </a:ext>
              </a:extLst>
            </p:cNvPr>
            <p:cNvCxnSpPr>
              <a:cxnSpLocks/>
              <a:stCxn id="131" idx="6"/>
              <a:endCxn id="115" idx="2"/>
            </p:cNvCxnSpPr>
            <p:nvPr/>
          </p:nvCxnSpPr>
          <p:spPr>
            <a:xfrm>
              <a:off x="4955055" y="1209358"/>
              <a:ext cx="917884" cy="751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2C8D8B83-0943-4656-9AA3-13D8E362FC16}"/>
                </a:ext>
              </a:extLst>
            </p:cNvPr>
            <p:cNvCxnSpPr>
              <a:cxnSpLocks/>
              <a:stCxn id="129" idx="6"/>
              <a:endCxn id="116" idx="2"/>
            </p:cNvCxnSpPr>
            <p:nvPr/>
          </p:nvCxnSpPr>
          <p:spPr>
            <a:xfrm>
              <a:off x="4955055" y="689750"/>
              <a:ext cx="917884" cy="2309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319AD0D9-A84B-48C4-8363-DBDD21AF4415}"/>
                </a:ext>
              </a:extLst>
            </p:cNvPr>
            <p:cNvCxnSpPr>
              <a:stCxn id="129" idx="6"/>
              <a:endCxn id="114" idx="2"/>
            </p:cNvCxnSpPr>
            <p:nvPr/>
          </p:nvCxnSpPr>
          <p:spPr>
            <a:xfrm>
              <a:off x="4955055" y="689750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6B7EB19-F877-491D-A9FB-B6EB5A245452}"/>
                </a:ext>
              </a:extLst>
            </p:cNvPr>
            <p:cNvCxnSpPr>
              <a:stCxn id="129" idx="6"/>
              <a:endCxn id="115" idx="2"/>
            </p:cNvCxnSpPr>
            <p:nvPr/>
          </p:nvCxnSpPr>
          <p:spPr>
            <a:xfrm>
              <a:off x="4955055" y="689750"/>
              <a:ext cx="917884" cy="127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D308D41-7E16-42FF-98B5-E7EFB857ABBC}"/>
                </a:ext>
              </a:extLst>
            </p:cNvPr>
            <p:cNvCxnSpPr>
              <a:stCxn id="130" idx="6"/>
              <a:endCxn id="116" idx="2"/>
            </p:cNvCxnSpPr>
            <p:nvPr/>
          </p:nvCxnSpPr>
          <p:spPr>
            <a:xfrm>
              <a:off x="4955055" y="170854"/>
              <a:ext cx="917884" cy="2828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CDDB14D-366A-404D-A43C-AA4B389EAE9A}"/>
                </a:ext>
              </a:extLst>
            </p:cNvPr>
            <p:cNvCxnSpPr>
              <a:cxnSpLocks/>
              <a:stCxn id="130" idx="6"/>
              <a:endCxn id="114" idx="2"/>
            </p:cNvCxnSpPr>
            <p:nvPr/>
          </p:nvCxnSpPr>
          <p:spPr>
            <a:xfrm>
              <a:off x="4955055" y="170854"/>
              <a:ext cx="917884" cy="23089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7C52C8C8-3D6D-430D-9C76-18098A3B7277}"/>
                </a:ext>
              </a:extLst>
            </p:cNvPr>
            <p:cNvCxnSpPr>
              <a:cxnSpLocks/>
              <a:stCxn id="130" idx="6"/>
              <a:endCxn id="115" idx="2"/>
            </p:cNvCxnSpPr>
            <p:nvPr/>
          </p:nvCxnSpPr>
          <p:spPr>
            <a:xfrm>
              <a:off x="4955055" y="170854"/>
              <a:ext cx="917884" cy="17900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52F9CB2-3063-468F-9708-62CCAE8F98C0}"/>
                </a:ext>
              </a:extLst>
            </p:cNvPr>
            <p:cNvSpPr/>
            <p:nvPr/>
          </p:nvSpPr>
          <p:spPr>
            <a:xfrm>
              <a:off x="5795248" y="821481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743C99E-CC6B-4C2E-8D41-733A9DDFC913}"/>
                </a:ext>
              </a:extLst>
            </p:cNvPr>
            <p:cNvSpPr/>
            <p:nvPr/>
          </p:nvSpPr>
          <p:spPr>
            <a:xfrm>
              <a:off x="5795248" y="138962"/>
              <a:ext cx="359843" cy="35984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934998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C5A2-89AA-BF1D-DF16-8FA37239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C439A-002A-01BB-45AF-FC4DEF31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AF0BEA-DE61-B1DB-9133-C99A558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62" y="16700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532A3-663C-9259-CE16-E32DAA8B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4" y="1017725"/>
            <a:ext cx="232442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552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AB4A1-FFB8-0062-E2F7-7AFB258A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8544B-D0AB-D305-275E-FD813A530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</p:spTree>
    <p:extLst>
      <p:ext uri="{BB962C8B-B14F-4D97-AF65-F5344CB8AC3E}">
        <p14:creationId xmlns:p14="http://schemas.microsoft.com/office/powerpoint/2010/main" val="174997339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E8DA-09BB-125A-FB35-4D9F5C0B5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Generative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6C56-809B-793C-8AE0-0B202DEA2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“Generative Model”</a:t>
            </a:r>
          </a:p>
          <a:p>
            <a:pPr lvl="1"/>
            <a:r>
              <a:rPr lang="en-US" dirty="0"/>
              <a:t>Generative models can generate new data instances.</a:t>
            </a:r>
          </a:p>
          <a:p>
            <a:pPr lvl="1"/>
            <a:r>
              <a:rPr lang="en-US" dirty="0"/>
              <a:t>Discriminative models distinguish between different kinds of data instances.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https://developers.google.com/machine-learning/gan/generative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1026" name="Picture 2" descr="Two graphs, one labelled 'Discriminative Model'&#10;          and the other labelled 'Generative Model'. Both graphs show&#10;          the same four datapoints. Each point is labeled with the image&#10;          of the handwritten digit that it represents. In the discriminative&#10;          graph there's a dotted line separating two data points from the&#10;          remaining two. The region above the dotted line is labelled 'y=0' and&#10;          the region below the line is labelled 'y=1'. In the generative graph&#10;          two dotted-line circles are drawn around the two pairs of points. The&#10;          top circle is labelled 'y=0' and the bottom circle is labelled 'y=1">
            <a:extLst>
              <a:ext uri="{FF2B5EF4-FFF2-40B4-BE49-F238E27FC236}">
                <a16:creationId xmlns:a16="http://schemas.microsoft.com/office/drawing/2014/main" id="{6A39D252-6E18-84A9-F059-C5DF0D70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89" y="2883560"/>
            <a:ext cx="3011821" cy="16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601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CCF0-D05D-4898-BC0B-161B730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32CB-EAB7-4814-A163-09354680F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pPr marL="0" indent="0">
              <a:buNone/>
            </a:pPr>
            <a:r>
              <a:rPr lang="en-US" dirty="0"/>
              <a:t>Simple to understand &amp; implement</a:t>
            </a:r>
          </a:p>
          <a:p>
            <a:pPr marL="0" indent="0">
              <a:buNone/>
            </a:pPr>
            <a:r>
              <a:rPr lang="en-US" dirty="0"/>
              <a:t>Very fast to converge</a:t>
            </a:r>
          </a:p>
          <a:p>
            <a:pPr marL="0" indent="0">
              <a:buNone/>
            </a:pPr>
            <a:r>
              <a:rPr lang="en-US" dirty="0"/>
              <a:t>Can make theoretical sense when mapping to cluster features</a:t>
            </a:r>
          </a:p>
        </p:txBody>
      </p:sp>
    </p:spTree>
    <p:extLst>
      <p:ext uri="{BB962C8B-B14F-4D97-AF65-F5344CB8AC3E}">
        <p14:creationId xmlns:p14="http://schemas.microsoft.com/office/powerpoint/2010/main" val="31672326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DCCC-63EC-BF0C-6C68-5149BF50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068E0-8B5D-2D17-BCF8-C3B593932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				vs.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          Painter</a:t>
            </a:r>
          </a:p>
          <a:p>
            <a:pPr marL="114300" indent="0">
              <a:buNone/>
            </a:pPr>
            <a:r>
              <a:rPr lang="en-US" i="1" dirty="0"/>
              <a:t>     (G)</a:t>
            </a:r>
            <a:r>
              <a:rPr lang="en-US" i="1" dirty="0" err="1"/>
              <a:t>enerator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						Critic</a:t>
            </a:r>
          </a:p>
          <a:p>
            <a:pPr marL="114300" indent="0">
              <a:buNone/>
            </a:pPr>
            <a:r>
              <a:rPr lang="en-US" dirty="0"/>
              <a:t>							</a:t>
            </a:r>
            <a:r>
              <a:rPr lang="en-US" i="1" dirty="0"/>
              <a:t>(D)</a:t>
            </a:r>
            <a:r>
              <a:rPr lang="en-US" i="1" dirty="0" err="1"/>
              <a:t>iscriminator</a:t>
            </a:r>
            <a:endParaRPr lang="en-US" i="1" dirty="0"/>
          </a:p>
        </p:txBody>
      </p:sp>
      <p:pic>
        <p:nvPicPr>
          <p:cNvPr id="4098" name="Picture 2" descr="Disguise mask with glasses and mustache on computer screen. Incognito mode,  VPN, private browsing, privacy, anonymous web browsing concept. Long shadow  design. Creative flat design vector illustration Stock Vector | Adobe Stock">
            <a:extLst>
              <a:ext uri="{FF2B5EF4-FFF2-40B4-BE49-F238E27FC236}">
                <a16:creationId xmlns:a16="http://schemas.microsoft.com/office/drawing/2014/main" id="{CB0752F4-7D97-14B3-BA8D-25387E4AD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71" y="1152475"/>
            <a:ext cx="3087929" cy="308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int Splatter Wismec Reuleaux Dna 200 Class - Computer Case, HD Png  Download , Transparent Png Image - PNGitem">
            <a:extLst>
              <a:ext uri="{FF2B5EF4-FFF2-40B4-BE49-F238E27FC236}">
                <a16:creationId xmlns:a16="http://schemas.microsoft.com/office/drawing/2014/main" id="{4DDB2BAD-1B23-273F-7B8C-31BCB9E5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648689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1933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6907-7C66-66A8-862A-8095C8630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F923-D896-793D-13D4-7E437C745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https://arxiv.org/pdf/1710.07035.pdf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EFFED-CA8E-4D07-6AB1-3C2E1C66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42" y="1017725"/>
            <a:ext cx="6735115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596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B5DE-E3F7-EDA9-F4A0-34E16762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4C9D-0510-E2F3-6843-D87DD18F1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D280F-1A70-2F1C-D644-C601B383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475"/>
            <a:ext cx="9144000" cy="38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6485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9708-4C48-AAF2-49BE-53BFF400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9D9E-8A63-0DE0-20F8-95A425C55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7FE9B-ECBE-B9E8-9717-40DADE26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475"/>
            <a:ext cx="9144000" cy="34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628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B422A4-0CF7-D1EB-8134-AC2A3163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GANs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F8B10-FCD7-E7DE-D0EE-ACA7A9E9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complex than I plan to ask for the Exam!</a:t>
            </a:r>
          </a:p>
        </p:txBody>
      </p:sp>
    </p:spTree>
    <p:extLst>
      <p:ext uri="{BB962C8B-B14F-4D97-AF65-F5344CB8AC3E}">
        <p14:creationId xmlns:p14="http://schemas.microsoft.com/office/powerpoint/2010/main" val="208246295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659F-BC44-560E-50E8-783A1C90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 of GANs (As of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66D9-3215-5121-535F-738E5272D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first GAN architectures used fully connected neural networks for both the generator and discriminator [1]. This type of architecture was applied to relatively simple image datasets, namely MNIST (hand written digits), CIFAR-10 (natural images) and the Toronto Face Dataset (TFD).”</a:t>
            </a:r>
          </a:p>
        </p:txBody>
      </p:sp>
    </p:spTree>
    <p:extLst>
      <p:ext uri="{BB962C8B-B14F-4D97-AF65-F5344CB8AC3E}">
        <p14:creationId xmlns:p14="http://schemas.microsoft.com/office/powerpoint/2010/main" val="302999345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659F-BC44-560E-50E8-783A1C90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 of GANs (As of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66D9-3215-5121-535F-738E5272D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Convolutional GANs</a:t>
            </a:r>
          </a:p>
          <a:p>
            <a:pPr lvl="1"/>
            <a:r>
              <a:rPr lang="en-US" dirty="0"/>
              <a:t>Capacity issues arose – people worked around with modified versions that create multiple sub-models at different scales (Laplacian pyramid of adversarial network, Deep Convolutional GAN)…</a:t>
            </a:r>
          </a:p>
          <a:p>
            <a:r>
              <a:rPr lang="en-US" dirty="0"/>
              <a:t>Conditional GANs, </a:t>
            </a:r>
            <a:r>
              <a:rPr lang="en-US" dirty="0" err="1"/>
              <a:t>InfoGAN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B8DEC-BC1C-879F-5215-A10A283F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" y="2571750"/>
            <a:ext cx="6934809" cy="247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457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659F-BC44-560E-50E8-783A1C90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 of GANs (As of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66D9-3215-5121-535F-738E5272D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Adversarially</a:t>
            </a:r>
            <a:r>
              <a:rPr lang="en-US" dirty="0"/>
              <a:t> Learned Inference (ALI) /  Bidirectional GANs (</a:t>
            </a:r>
            <a:r>
              <a:rPr lang="en-US" dirty="0" err="1"/>
              <a:t>BiGAN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2D1F0-85BD-F733-FC51-E38219B6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42" y="1678722"/>
            <a:ext cx="6192316" cy="34572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58AE04-4165-6858-8BA6-73AC659AF7CF}"/>
                  </a:ext>
                </a:extLst>
              </p14:cNvPr>
              <p14:cNvContentPartPr/>
              <p14:nvPr/>
            </p14:nvContentPartPr>
            <p14:xfrm>
              <a:off x="5291280" y="2863800"/>
              <a:ext cx="286560" cy="588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58AE04-4165-6858-8BA6-73AC659AF7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81920" y="2854440"/>
                <a:ext cx="305280" cy="6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98308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A9E0A-84FC-45A1-6F31-E253D9B8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Types of GANs (As of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CC85-1A20-4953-A554-A86287DF4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Adversarial Autoencoders (AAE)</a:t>
            </a:r>
          </a:p>
          <a:p>
            <a:pPr lvl="1"/>
            <a:r>
              <a:rPr lang="en-US" dirty="0"/>
              <a:t>“Autoencoders are networks, composed of an “encoder” and “decoder”, that learn to map data to an internal latent representation and out again. “</a:t>
            </a:r>
          </a:p>
        </p:txBody>
      </p:sp>
    </p:spTree>
    <p:extLst>
      <p:ext uri="{BB962C8B-B14F-4D97-AF65-F5344CB8AC3E}">
        <p14:creationId xmlns:p14="http://schemas.microsoft.com/office/powerpoint/2010/main" val="105046458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C5A2-89AA-BF1D-DF16-8FA37239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C439A-002A-01BB-45AF-FC4DEF31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AF0BEA-DE61-B1DB-9133-C99A558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62" y="16700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532A3-663C-9259-CE16-E32DAA8B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4" y="1017725"/>
            <a:ext cx="232442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2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CCF0-D05D-4898-BC0B-161B7304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– Pros &amp;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A32CB-EAB7-4814-A163-09354680F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pPr marL="0" indent="0">
              <a:buNone/>
            </a:pPr>
            <a:r>
              <a:rPr lang="en-US" dirty="0"/>
              <a:t>Simple to understand &amp; implement</a:t>
            </a:r>
          </a:p>
          <a:p>
            <a:pPr marL="0" indent="0">
              <a:buNone/>
            </a:pPr>
            <a:r>
              <a:rPr lang="en-US" dirty="0"/>
              <a:t>Very fast to converge</a:t>
            </a:r>
          </a:p>
          <a:p>
            <a:pPr marL="0" indent="0">
              <a:buNone/>
            </a:pPr>
            <a:r>
              <a:rPr lang="en-US" dirty="0"/>
              <a:t>Can make theoretical sense when mapping to cluster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</a:t>
            </a:r>
          </a:p>
          <a:p>
            <a:pPr marL="0" indent="0">
              <a:buNone/>
            </a:pPr>
            <a:r>
              <a:rPr lang="en-US" dirty="0"/>
              <a:t>Doesn’t handle non-convex clusters well</a:t>
            </a:r>
          </a:p>
          <a:p>
            <a:pPr marL="0" indent="0">
              <a:buNone/>
            </a:pPr>
            <a:r>
              <a:rPr lang="en-US" dirty="0"/>
              <a:t>Sensitive to oddities from outliers, initialization</a:t>
            </a:r>
          </a:p>
          <a:p>
            <a:pPr marL="0" indent="0">
              <a:buNone/>
            </a:pPr>
            <a:r>
              <a:rPr lang="en-US" i="1" dirty="0"/>
              <a:t>Makes a hard choice (assigns to one and only one cluster)</a:t>
            </a:r>
          </a:p>
        </p:txBody>
      </p:sp>
    </p:spTree>
    <p:extLst>
      <p:ext uri="{BB962C8B-B14F-4D97-AF65-F5344CB8AC3E}">
        <p14:creationId xmlns:p14="http://schemas.microsoft.com/office/powerpoint/2010/main" val="71659232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D29C-0B52-4AE7-B3DA-FC5CA0BF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/ Singular Value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83A13-0FF9-447E-8B66-6B544B6AD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8941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Implementation details are outlined in ESL 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63880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DC2E-C3B1-4BBC-B744-0E61CCB5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F941FF-BC57-434C-8D53-2E572ECF38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1025"/>
              </a:xfrm>
            </p:spPr>
            <p:txBody>
              <a:bodyPr/>
              <a:lstStyle/>
              <a:p>
                <a:r>
                  <a:rPr lang="en-US" dirty="0"/>
                  <a:t>End with the </a:t>
                </a:r>
                <a:r>
                  <a:rPr lang="en-US" i="1" dirty="0"/>
                  <a:t>Singular Value Decomposition</a:t>
                </a:r>
                <a:endParaRPr lang="en-US" dirty="0"/>
              </a:p>
              <a:p>
                <a:pPr marL="5968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𝑈𝐷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 = our observations*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N</a:t>
                </a:r>
                <a:r>
                  <a:rPr lang="en-US" dirty="0"/>
                  <a:t> (number of points) by </a:t>
                </a:r>
                <a:r>
                  <a:rPr lang="en-US" i="1" dirty="0"/>
                  <a:t>p</a:t>
                </a:r>
                <a:r>
                  <a:rPr lang="en-US" dirty="0"/>
                  <a:t> (dimensions)</a:t>
                </a:r>
              </a:p>
              <a:p>
                <a:r>
                  <a:rPr lang="en-US" dirty="0"/>
                  <a:t>U = </a:t>
                </a:r>
                <a:r>
                  <a:rPr lang="en-US" dirty="0" err="1"/>
                  <a:t>orthog</a:t>
                </a:r>
                <a:r>
                  <a:rPr lang="en-US" dirty="0"/>
                  <a:t>. matrix, left singular vector columns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en-US" i="1" dirty="0"/>
                  <a:t>N by p</a:t>
                </a:r>
              </a:p>
              <a:p>
                <a:r>
                  <a:rPr lang="en-US" dirty="0"/>
                  <a:t>D = diagonal matrix, singular values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p by p</a:t>
                </a:r>
              </a:p>
              <a:p>
                <a:r>
                  <a:rPr lang="en-US" dirty="0"/>
                  <a:t>V</a:t>
                </a:r>
                <a:r>
                  <a:rPr lang="en-US" baseline="30000" dirty="0"/>
                  <a:t>T</a:t>
                </a:r>
                <a:r>
                  <a:rPr lang="en-US" dirty="0"/>
                  <a:t> = </a:t>
                </a:r>
                <a:r>
                  <a:rPr lang="en-US" dirty="0" err="1"/>
                  <a:t>orthog</a:t>
                </a:r>
                <a:r>
                  <a:rPr lang="en-US" dirty="0"/>
                  <a:t>. matrix, right singular </a:t>
                </a:r>
                <a:r>
                  <a:rPr lang="en-US" dirty="0" err="1"/>
                  <a:t>vect</a:t>
                </a:r>
                <a:r>
                  <a:rPr lang="en-US" dirty="0"/>
                  <a:t>. columns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p by p</a:t>
                </a:r>
              </a:p>
              <a:p>
                <a:pPr marL="114297" indent="0">
                  <a:buNone/>
                </a:pPr>
                <a:endParaRPr lang="en-US" i="1" dirty="0"/>
              </a:p>
              <a:p>
                <a:pPr marL="114297" indent="0">
                  <a:buNone/>
                </a:pPr>
                <a:r>
                  <a:rPr lang="en-US" i="1" dirty="0"/>
                  <a:t>*obs. have been re-centered to a new origin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F941FF-BC57-434C-8D53-2E572ECF3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CE7C58-CB7F-45B8-A900-774F9F34A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654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4E4C-8449-4245-9EA2-2EF2E12B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 – Extract the q principal components you seek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B3C3C5-0B26-43DF-9C6B-24ED377D0C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B3C3C5-0B26-43DF-9C6B-24ED377D0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1BE87BB-308A-47FC-B965-6D6BA1C07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73" b="-6"/>
          <a:stretch/>
        </p:blipFill>
        <p:spPr>
          <a:xfrm>
            <a:off x="3283033" y="1152475"/>
            <a:ext cx="5549267" cy="36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2716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3CC-8DC8-4B5F-8275-16E1549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PCA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B82A4-72CE-487F-9DAC-344E86EA7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91110-BD57-4746-969B-1616BF37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96" y="1152475"/>
            <a:ext cx="5005209" cy="39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3743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69C-E131-4F87-9064-2C9C8836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DE89A-C87F-4E74-AEDA-0C20E365B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9AC69-27BF-4A19-BEDB-F3F76B56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192" y="1152475"/>
            <a:ext cx="3501617" cy="38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164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C5A2-89AA-BF1D-DF16-8FA372395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2 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C439A-002A-01BB-45AF-FC4DEF317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AF0BEA-DE61-B1DB-9133-C99A5588D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62" y="1670050"/>
            <a:ext cx="3333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9532A3-663C-9259-CE16-E32DAA8B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64" y="1017725"/>
            <a:ext cx="232442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8074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D0481-247B-495B-96C3-4B5C0D27B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03687-436A-49A0-BEBC-429FA4A0D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learn everything in one lecture*</a:t>
            </a:r>
          </a:p>
        </p:txBody>
      </p:sp>
    </p:spTree>
    <p:extLst>
      <p:ext uri="{BB962C8B-B14F-4D97-AF65-F5344CB8AC3E}">
        <p14:creationId xmlns:p14="http://schemas.microsoft.com/office/powerpoint/2010/main" val="191144114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4DD6-24F4-4D14-9265-83671D6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A88A4-DC8C-4725-A123-CA84FC49B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200525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Agent – A decision-making entity</a:t>
            </a:r>
          </a:p>
          <a:p>
            <a:pPr marL="0" indent="0">
              <a:buNone/>
            </a:pPr>
            <a:r>
              <a:rPr lang="en-US" dirty="0"/>
              <a:t>Environment – The space in which the Agent is making decisions</a:t>
            </a:r>
          </a:p>
          <a:p>
            <a:pPr marL="0" indent="0">
              <a:buNone/>
            </a:pPr>
            <a:r>
              <a:rPr lang="en-US" dirty="0"/>
              <a:t>State (S) – The current status of the Environment</a:t>
            </a:r>
          </a:p>
          <a:p>
            <a:pPr marL="0" indent="0">
              <a:buNone/>
            </a:pPr>
            <a:r>
              <a:rPr lang="en-US" dirty="0"/>
              <a:t>Goal – An eventual outcome sought by the Agent</a:t>
            </a:r>
          </a:p>
          <a:p>
            <a:pPr marL="0" indent="0">
              <a:buNone/>
            </a:pPr>
            <a:r>
              <a:rPr lang="en-US" dirty="0"/>
              <a:t>Reward (R) – Intermediate measure of success/failure towards the Goal</a:t>
            </a:r>
          </a:p>
          <a:p>
            <a:pPr marL="0" indent="0">
              <a:buNone/>
            </a:pPr>
            <a:r>
              <a:rPr lang="en-US" dirty="0"/>
              <a:t>Action (A) – The options available to the Agent to change the State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chess board in game">
            <a:extLst>
              <a:ext uri="{FF2B5EF4-FFF2-40B4-BE49-F238E27FC236}">
                <a16:creationId xmlns:a16="http://schemas.microsoft.com/office/drawing/2014/main" id="{8FEE15D7-B2CC-415B-894C-F128B6466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1611511"/>
            <a:ext cx="3686175" cy="27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8087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7D9C-CDBE-F133-3ECB-E4D0D863F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280112-A4D2-E107-1001-5D0CAC494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expected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total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action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1" smtClean="0"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immediate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reward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my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discount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factor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0−1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spend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on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my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task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280112-A4D2-E107-1001-5D0CAC494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414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6D1F7-A8F0-4E38-9E96-12F82A131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there a way we can discuss clusters without a hard decision boundary?</a:t>
            </a:r>
          </a:p>
        </p:txBody>
      </p:sp>
    </p:spTree>
    <p:extLst>
      <p:ext uri="{BB962C8B-B14F-4D97-AF65-F5344CB8AC3E}">
        <p14:creationId xmlns:p14="http://schemas.microsoft.com/office/powerpoint/2010/main" val="113015017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3CBD-0A5F-724C-4855-7C18647B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Equations: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https://towardsdatascience.com/the-bellman-equation-59258a0d3fa7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EBB97E-DDC6-CB93-147D-2098BD5BD1E9}"/>
              </a:ext>
            </a:extLst>
          </p:cNvPr>
          <p:cNvSpPr txBox="1"/>
          <p:nvPr/>
        </p:nvSpPr>
        <p:spPr>
          <a:xfrm>
            <a:off x="4114800" y="2114093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B85933-0BF5-CA9F-23FF-ED255BB326B4}"/>
                  </a:ext>
                </a:extLst>
              </p14:cNvPr>
              <p14:cNvContentPartPr/>
              <p14:nvPr/>
            </p14:nvContentPartPr>
            <p14:xfrm>
              <a:off x="3291120" y="1094400"/>
              <a:ext cx="3791880" cy="930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B85933-0BF5-CA9F-23FF-ED255BB326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1760" y="1085040"/>
                <a:ext cx="3810600" cy="9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52077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3CBD-0A5F-724C-4855-7C18647B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Equations: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r>
                  <a:rPr lang="en-US" dirty="0"/>
                  <a:t>https://towardsdatascience.com/the-bellman-equation-59258a0d3fa7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267B57-0CEC-C722-226A-7F4B38CBC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3EBB97E-DDC6-CB93-147D-2098BD5BD1E9}"/>
              </a:ext>
            </a:extLst>
          </p:cNvPr>
          <p:cNvSpPr txBox="1"/>
          <p:nvPr/>
        </p:nvSpPr>
        <p:spPr>
          <a:xfrm>
            <a:off x="4114800" y="2114093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54702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Calculate out the probability of success or failure at each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8938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5AEF-779A-4C53-A394-69C14C91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Updating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DB2A-2C5F-4E75-AD28-0C6B62E6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use this approach to feed back into your decision policies!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243F-8EF1-4B6A-AFC3-F371E00FC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2417308"/>
            <a:ext cx="7000875" cy="2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1313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AD33-2223-453C-8136-1EB5E7E8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– Monte Carlo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23E60-E7E0-452C-A203-3845C2C4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Instead of mapping out the full probability space, let’s generate a bunch of sample uses of our policy (to end-state) and use the outcomes to determine value!</a:t>
            </a:r>
          </a:p>
        </p:txBody>
      </p:sp>
      <p:pic>
        <p:nvPicPr>
          <p:cNvPr id="1026" name="Picture 2" descr="Image result for doctor strange infinity war gif">
            <a:extLst>
              <a:ext uri="{FF2B5EF4-FFF2-40B4-BE49-F238E27FC236}">
                <a16:creationId xmlns:a16="http://schemas.microsoft.com/office/drawing/2014/main" id="{E288AB3A-685D-4611-8264-85E3692C98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02" y="2623951"/>
            <a:ext cx="4861997" cy="20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00359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E2AA0-C182-4692-9A2A-CDA84601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Q – 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67810-C6A9-456E-AD0D-D16842F1B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943162" cy="32635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06EE-68B2-490C-AD48-F46B32A6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189" y="1661518"/>
            <a:ext cx="3943162" cy="2678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F4A6273-5E29-78E0-4008-6638E1FB3DA0}"/>
                  </a:ext>
                </a:extLst>
              </p14:cNvPr>
              <p14:cNvContentPartPr/>
              <p14:nvPr/>
            </p14:nvContentPartPr>
            <p14:xfrm>
              <a:off x="4393080" y="1537920"/>
              <a:ext cx="3828960" cy="2964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F4A6273-5E29-78E0-4008-6638E1FB3D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3720" y="1528560"/>
                <a:ext cx="3847680" cy="298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922587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81A0-7E38-6B26-ED8D-AE4B44D1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C59A3-E85D-F2A2-2EFF-39B1E096F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C59A3-E85D-F2A2-2EFF-39B1E096F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11864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81A0-7E38-6B26-ED8D-AE4B44D1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C59A3-E85D-F2A2-2EFF-39B1E096F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m:rPr>
                              <m:nor/>
                            </m:rPr>
                            <a:rPr lang="en-US"/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/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𝑝𝑎𝑖𝑟𝑠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5C59A3-E85D-F2A2-2EFF-39B1E096F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614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6D1F7-A8F0-4E38-9E96-12F82A131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there a way we can discuss clusters without a hard decision boundary?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 a probability to the assignment!</a:t>
            </a:r>
          </a:p>
        </p:txBody>
      </p:sp>
    </p:spTree>
    <p:extLst>
      <p:ext uri="{BB962C8B-B14F-4D97-AF65-F5344CB8AC3E}">
        <p14:creationId xmlns:p14="http://schemas.microsoft.com/office/powerpoint/2010/main" val="135113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Is there a way we can discuss clusters without a hard decision boundary?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Add a probability to the assignment!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x</a:t>
                </a:r>
                <a:r>
                  <a:rPr lang="en-US" baseline="-25000" dirty="0"/>
                  <a:t>i</a:t>
                </a:r>
                <a:r>
                  <a:rPr lang="en-US" dirty="0"/>
                  <a:t> is my sample,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assigned cluster (z = {1…K})</a:t>
                </a:r>
              </a:p>
              <a:p>
                <a:pPr marL="0" indent="0">
                  <a:buNone/>
                </a:pPr>
                <a:r>
                  <a:rPr lang="en-US" dirty="0"/>
                  <a:t>(to make cluster assignments, we just </a:t>
                </a:r>
                <a:r>
                  <a:rPr lang="en-US" dirty="0" err="1"/>
                  <a:t>chooze</a:t>
                </a:r>
                <a:r>
                  <a:rPr lang="en-US" dirty="0"/>
                  <a:t>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with the highest probability for each 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A798A9E-A3C1-1BAA-1AE1-233CAD14E3B6}"/>
                  </a:ext>
                </a:extLst>
              </p14:cNvPr>
              <p14:cNvContentPartPr/>
              <p14:nvPr/>
            </p14:nvContentPartPr>
            <p14:xfrm>
              <a:off x="6451200" y="20160"/>
              <a:ext cx="2766960" cy="148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A798A9E-A3C1-1BAA-1AE1-233CAD14E3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1840" y="10800"/>
                <a:ext cx="2785680" cy="14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119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 –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x</a:t>
                </a:r>
                <a:r>
                  <a:rPr lang="en-US" baseline="-25000" dirty="0"/>
                  <a:t>i</a:t>
                </a:r>
                <a:r>
                  <a:rPr lang="en-US" dirty="0"/>
                  <a:t> is my sample,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assigned cluster (z = {1…K})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Treat clusters as a Multivariate Gaussian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mean vector (a.k.a. centroid)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covariance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π</m:t>
                    </m:r>
                  </m:oMath>
                </a14:m>
                <a:r>
                  <a:rPr lang="en-US" dirty="0"/>
                  <a:t>= prior for 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ultivariateNormal.png">
            <a:extLst>
              <a:ext uri="{FF2B5EF4-FFF2-40B4-BE49-F238E27FC236}">
                <a16:creationId xmlns:a16="http://schemas.microsoft.com/office/drawing/2014/main" id="{31A09DB9-8FF0-439F-A5FE-C928DCBD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85626"/>
            <a:ext cx="2143125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3EA2F3-E161-9764-665C-F80FC4933540}"/>
                  </a:ext>
                </a:extLst>
              </p14:cNvPr>
              <p14:cNvContentPartPr/>
              <p14:nvPr/>
            </p14:nvContentPartPr>
            <p14:xfrm>
              <a:off x="6621840" y="2130480"/>
              <a:ext cx="2520000" cy="72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3EA2F3-E161-9764-665C-F80FC49335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2480" y="2121120"/>
                <a:ext cx="2538720" cy="74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2744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CEEA-FFE9-4F15-8CE8-23B7B90C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K Means –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Where x</a:t>
                </a:r>
                <a:r>
                  <a:rPr lang="en-US" baseline="-25000" dirty="0"/>
                  <a:t>i</a:t>
                </a:r>
                <a:r>
                  <a:rPr lang="en-US" dirty="0"/>
                  <a:t> is my sample, </a:t>
                </a:r>
                <a:r>
                  <a:rPr lang="en-US" dirty="0" err="1"/>
                  <a:t>z</a:t>
                </a:r>
                <a:r>
                  <a:rPr lang="en-US" baseline="-25000" dirty="0" err="1"/>
                  <a:t>i</a:t>
                </a:r>
                <a:r>
                  <a:rPr lang="en-US" dirty="0"/>
                  <a:t> is the assigned cluster (z = {1…K})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Treat clusters as a Multivariate Gaussian Distribution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mean vector (a.k.a. centroid)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/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covariance matrix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mtClean="0"/>
                      <m:t>π</m:t>
                    </m:r>
                  </m:oMath>
                </a14:m>
                <a:r>
                  <a:rPr lang="en-US" dirty="0"/>
                  <a:t>= prior for z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=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36D1F7-A8F0-4E38-9E96-12F82A131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774281"/>
              </a:xfrm>
              <a:blipFill>
                <a:blip r:embed="rId3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MultivariateNormal.png">
            <a:extLst>
              <a:ext uri="{FF2B5EF4-FFF2-40B4-BE49-F238E27FC236}">
                <a16:creationId xmlns:a16="http://schemas.microsoft.com/office/drawing/2014/main" id="{31A09DB9-8FF0-439F-A5FE-C928DCBD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885626"/>
            <a:ext cx="2143125" cy="16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501FC-9A4F-47F5-8E2F-3A50FC2C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656" y="3896824"/>
            <a:ext cx="4325587" cy="1246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75CB-17CF-42F6-9663-93E80E85C6B6}"/>
                  </a:ext>
                </a:extLst>
              </p:cNvPr>
              <p:cNvSpPr txBox="1"/>
              <p:nvPr/>
            </p:nvSpPr>
            <p:spPr>
              <a:xfrm>
                <a:off x="5005450" y="1885626"/>
                <a:ext cx="3981203" cy="577081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/>
                  <a:t>Mahalanobis</a:t>
                </a:r>
                <a:r>
                  <a:rPr lang="en-US" sz="1050" dirty="0"/>
                  <a:t> distance – “distance” from x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050"/>
                      <m:t>μ</m:t>
                    </m:r>
                  </m:oMath>
                </a14:m>
                <a:endParaRPr lang="en-US" sz="1050" dirty="0"/>
              </a:p>
              <a:p>
                <a:endParaRPr lang="en-US" sz="1050" dirty="0"/>
              </a:p>
              <a:p>
                <a:r>
                  <a:rPr lang="en-US" sz="1050" dirty="0"/>
                  <a:t>*technically this is the square of the </a:t>
                </a:r>
                <a:r>
                  <a:rPr lang="en-US" sz="1050" dirty="0" err="1"/>
                  <a:t>mahalanobis</a:t>
                </a:r>
                <a:r>
                  <a:rPr lang="en-US" sz="1050" dirty="0"/>
                  <a:t> distance…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5FA75CB-17CF-42F6-9663-93E80E85C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450" y="1885626"/>
                <a:ext cx="3981203" cy="577081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B21A22-7C1F-4604-9E1C-D1B3A632C5D4}"/>
              </a:ext>
            </a:extLst>
          </p:cNvPr>
          <p:cNvCxnSpPr>
            <a:cxnSpLocks/>
          </p:cNvCxnSpPr>
          <p:nvPr/>
        </p:nvCxnSpPr>
        <p:spPr>
          <a:xfrm flipH="1">
            <a:off x="4138552" y="2785872"/>
            <a:ext cx="2862324" cy="1237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1DF931-A221-4BC5-A907-BF66C177470B}"/>
              </a:ext>
            </a:extLst>
          </p:cNvPr>
          <p:cNvCxnSpPr>
            <a:cxnSpLocks/>
          </p:cNvCxnSpPr>
          <p:nvPr/>
        </p:nvCxnSpPr>
        <p:spPr>
          <a:xfrm>
            <a:off x="7000876" y="2785872"/>
            <a:ext cx="6866" cy="1338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98E9-CA01-4579-B30B-E3FEA7A2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 – Gaussian Mixture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B44E-140F-4D51-AA66-2FAE1234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define the probability a set of points </a:t>
            </a:r>
            <a:r>
              <a:rPr lang="en-US" i="1" dirty="0"/>
              <a:t>x</a:t>
            </a:r>
            <a:r>
              <a:rPr lang="en-US" dirty="0"/>
              <a:t> is sampled from a multivariate gaussian… </a:t>
            </a:r>
          </a:p>
        </p:txBody>
      </p:sp>
    </p:spTree>
    <p:extLst>
      <p:ext uri="{BB962C8B-B14F-4D97-AF65-F5344CB8AC3E}">
        <p14:creationId xmlns:p14="http://schemas.microsoft.com/office/powerpoint/2010/main" val="336003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28BF-F797-4E7B-A803-A89668F2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FCA2F-79C8-4A7F-A732-694B4D8B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Clustering – ground truth X</a:t>
            </a:r>
          </a:p>
          <a:p>
            <a:pPr marL="0" indent="0">
              <a:buNone/>
            </a:pPr>
            <a:r>
              <a:rPr lang="en-US" dirty="0"/>
              <a:t>	- No ground truth Y*</a:t>
            </a:r>
          </a:p>
          <a:p>
            <a:pPr marL="0" indent="0">
              <a:buNone/>
            </a:pPr>
            <a:r>
              <a:rPr lang="en-US" dirty="0"/>
              <a:t>	- Trying to develop classes from the bottom up</a:t>
            </a:r>
          </a:p>
          <a:p>
            <a:pPr marL="0" indent="0">
              <a:buNone/>
            </a:pPr>
            <a:r>
              <a:rPr lang="en-US" dirty="0"/>
              <a:t>		- Trying to build based on hidden structure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Finding clusters such that</a:t>
            </a:r>
          </a:p>
          <a:p>
            <a:pPr marL="0" indent="0">
              <a:buNone/>
            </a:pPr>
            <a:r>
              <a:rPr lang="en-US" dirty="0"/>
              <a:t>	 - Examples within a cluster are </a:t>
            </a:r>
            <a:r>
              <a:rPr lang="en-US" dirty="0">
                <a:solidFill>
                  <a:srgbClr val="FF0000"/>
                </a:solidFill>
              </a:rPr>
              <a:t>similar</a:t>
            </a:r>
          </a:p>
          <a:p>
            <a:pPr marL="0" indent="0">
              <a:buNone/>
            </a:pPr>
            <a:r>
              <a:rPr lang="en-US" dirty="0"/>
              <a:t>	 - Examples between clusters are </a:t>
            </a:r>
            <a:r>
              <a:rPr lang="en-US" dirty="0">
                <a:solidFill>
                  <a:srgbClr val="FF0000"/>
                </a:solidFill>
              </a:rPr>
              <a:t>dissimilar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350" dirty="0"/>
              <a:t>*Ground truth may actually exist, we just a) can’t capture it, or b) are choosing to not use it for our task</a:t>
            </a:r>
          </a:p>
        </p:txBody>
      </p:sp>
    </p:spTree>
    <p:extLst>
      <p:ext uri="{BB962C8B-B14F-4D97-AF65-F5344CB8AC3E}">
        <p14:creationId xmlns:p14="http://schemas.microsoft.com/office/powerpoint/2010/main" val="26120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98E9-CA01-4579-B30B-E3FEA7A2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 – Gaussian Mixture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B44E-140F-4D51-AA66-2FAE1234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define the probability a set of points </a:t>
            </a:r>
            <a:r>
              <a:rPr lang="en-US" i="1" dirty="0"/>
              <a:t>x</a:t>
            </a:r>
            <a:r>
              <a:rPr lang="en-US" dirty="0"/>
              <a:t> is sampled from a multivariate gaussian…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try to find a set (mixture) of gaussians that best model the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CB045-9B7C-41D7-8BC8-ED13B7D0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11" y="3000971"/>
            <a:ext cx="3854378" cy="20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37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4C45-2914-4104-881C-B72EEBD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Define the log-likelihood of all our variables, and maximize that!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m:rPr>
                          <m:nor/>
                        </m:rPr>
                        <a:rPr lang="en-US" b="0" i="0" smtClean="0"/>
                        <m:t>,</m:t>
                      </m:r>
                      <m:r>
                        <m:rPr>
                          <m:nor/>
                        </m:rPr>
                        <a:rPr lang="el-GR"/>
                        <m:t>μ</m:t>
                      </m:r>
                      <m:r>
                        <m:rPr>
                          <m:nor/>
                        </m:rPr>
                        <a:rPr lang="en-US" b="0" i="0" smtClean="0"/>
                        <m:t>,</m:t>
                      </m:r>
                      <m:r>
                        <m:rPr>
                          <m:nor/>
                        </m:rPr>
                        <a:rPr lang="el-GR"/>
                        <m:t>Σ</m:t>
                      </m:r>
                      <m:r>
                        <m:rPr>
                          <m:nor/>
                        </m:rPr>
                        <a:rPr lang="en-US" b="0" i="0" smtClean="0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534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4C45-2914-4104-881C-B72EEBD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Define the log-likelihood of all our variables, and maximize that!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  <m:r>
                      <m:rPr>
                        <m:nor/>
                      </m:rPr>
                      <a:rPr lang="en-US" b="0" i="0" smtClean="0"/>
                      <m:t>) 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/>
                          <m:t>π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μ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Σ</m:t>
                        </m:r>
                        <m:r>
                          <m:rPr>
                            <m:nor/>
                          </m:rPr>
                          <a:rPr lang="en-US"/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we also don’t have our cluster assignments (i.e. which element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</m:oMath>
                </a14:m>
                <a:r>
                  <a:rPr lang="en-US" dirty="0"/>
                  <a:t> do we associate our x with)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186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4C45-2914-4104-881C-B72EEBD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8410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the log-likelihood of all our variables, and maximize that!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  <m:r>
                      <m:rPr>
                        <m:nor/>
                      </m:rPr>
                      <a:rPr lang="en-US" b="0" i="0" smtClean="0"/>
                      <m:t>) 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/>
                          <m:t>π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μ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Σ</m:t>
                        </m:r>
                        <m:r>
                          <m:rPr>
                            <m:nor/>
                          </m:rPr>
                          <a:rPr lang="en-US"/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m:rPr>
                          <m:nor/>
                        </m:rPr>
                        <a:rPr lang="en-US"/>
                        <m:t>,</m:t>
                      </m:r>
                      <m:r>
                        <m:rPr>
                          <m:nor/>
                        </m:rPr>
                        <a:rPr lang="el-GR"/>
                        <m:t>μ</m:t>
                      </m:r>
                      <m:r>
                        <m:rPr>
                          <m:nor/>
                        </m:rPr>
                        <a:rPr lang="en-US"/>
                        <m:t>,</m:t>
                      </m:r>
                      <m:r>
                        <m:rPr>
                          <m:nor/>
                        </m:rPr>
                        <a:rPr lang="el-GR"/>
                        <m:t>Σ</m:t>
                      </m:r>
                      <m:r>
                        <m:rPr>
                          <m:nor/>
                        </m:rPr>
                        <a:rPr lang="en-US"/>
                        <m:t>) 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π</m:t>
                          </m:r>
                          <m:r>
                            <m:rPr>
                              <m:nor/>
                            </m:rPr>
                            <a:rPr lang="en-US"/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  <m:r>
                            <m:rPr>
                              <m:nor/>
                            </m:rPr>
                            <a:rPr lang="en-US"/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841080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472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4C45-2914-4104-881C-B72EEBDF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384108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Define the log-likelihood of all our variables, and maximize that!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 b="0" i="0" smtClean="0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  <m:r>
                      <m:rPr>
                        <m:nor/>
                      </m:rPr>
                      <a:rPr lang="en-US" b="0" i="0" smtClean="0"/>
                      <m:t>) 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l-GR"/>
                          <m:t>π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μ</m:t>
                        </m:r>
                        <m:r>
                          <m:rPr>
                            <m:nor/>
                          </m:rPr>
                          <a:rPr lang="en-US"/>
                          <m:t>,</m:t>
                        </m:r>
                        <m:r>
                          <m:rPr>
                            <m:nor/>
                          </m:rPr>
                          <a:rPr lang="el-GR"/>
                          <m:t>Σ</m:t>
                        </m:r>
                        <m:r>
                          <m:rPr>
                            <m:nor/>
                          </m:rPr>
                          <a:rPr lang="en-US"/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m:rPr>
                          <m:nor/>
                        </m:rPr>
                        <a:rPr lang="en-US"/>
                        <m:t>,</m:t>
                      </m:r>
                      <m:r>
                        <m:rPr>
                          <m:nor/>
                        </m:rPr>
                        <a:rPr lang="el-GR"/>
                        <m:t>μ</m:t>
                      </m:r>
                      <m:r>
                        <m:rPr>
                          <m:nor/>
                        </m:rPr>
                        <a:rPr lang="en-US"/>
                        <m:t>,</m:t>
                      </m:r>
                      <m:r>
                        <m:rPr>
                          <m:nor/>
                        </m:rPr>
                        <a:rPr lang="el-GR"/>
                        <m:t>Σ</m:t>
                      </m:r>
                      <m:r>
                        <m:rPr>
                          <m:nor/>
                        </m:rPr>
                        <a:rPr lang="en-US"/>
                        <m:t>) 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π</m:t>
                          </m:r>
                          <m:r>
                            <m:rPr>
                              <m:nor/>
                            </m:rPr>
                            <a:rPr lang="en-US"/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μ</m:t>
                          </m:r>
                          <m:r>
                            <m:rPr>
                              <m:nor/>
                            </m:rPr>
                            <a:rPr lang="en-US"/>
                            <m:t>,</m:t>
                          </m:r>
                          <m:r>
                            <m:rPr>
                              <m:nor/>
                            </m:rPr>
                            <a:rPr lang="el-GR"/>
                            <m:t>Σ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l-GR"/>
                        <m:t>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we can’t vary our cluster assignments </a:t>
                </a:r>
                <a:r>
                  <a:rPr lang="en-US" i="1" dirty="0"/>
                  <a:t>and</a:t>
                </a:r>
                <a:r>
                  <a:rPr lang="en-US" dirty="0"/>
                  <a:t> our variables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π</m:t>
                    </m:r>
                    <m:r>
                      <m:rPr>
                        <m:nor/>
                      </m:rPr>
                      <a:rPr lang="en-US"/>
                      <m:t>,</m:t>
                    </m:r>
                    <m:r>
                      <m:rPr>
                        <m:nor/>
                      </m:rPr>
                      <a:rPr lang="el-GR"/>
                      <m:t>μ</m:t>
                    </m:r>
                    <m:r>
                      <m:rPr>
                        <m:nor/>
                      </m:rPr>
                      <a:rPr lang="en-US"/>
                      <m:t>,</m:t>
                    </m:r>
                    <m:r>
                      <m:rPr>
                        <m:nor/>
                      </m:rPr>
                      <a:rPr lang="el-GR"/>
                      <m:t>Σ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051F4F-617D-45AF-B03C-0E762977E5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3841080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578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CE4D-F4D2-4177-8075-A638CB91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Expectation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7A1D-4F03-4552-AD3B-77030B67F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Hold Z fixed, maximize our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44DA9-7E34-4888-B997-63C04AEC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2495252"/>
            <a:ext cx="5147385" cy="2648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37D30-93D2-4899-9545-8C2A7006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2" y="2009198"/>
            <a:ext cx="3659676" cy="5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0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CE4D-F4D2-4177-8075-A638CB91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 – Expectation 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D7A1D-4F03-4552-AD3B-77030B67F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Hold our cluster definitions fixed, redefine samples to clusters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44DA9-7E34-4888-B997-63C04AEC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12" y="2495252"/>
            <a:ext cx="5147385" cy="2648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837D30-93D2-4899-9545-8C2A7006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12" y="2009198"/>
            <a:ext cx="3659676" cy="5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03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E680-9710-4455-A962-AF8E0906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11A48-4084-470E-8125-D30D69DA9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3" y="2176463"/>
            <a:ext cx="5857875" cy="26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8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E680-9710-4455-A962-AF8E0906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11A48-4084-470E-8125-D30D69DA9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63" y="2176463"/>
            <a:ext cx="5857875" cy="2693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61F94-1514-4B09-A732-9CC36489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456" y="1754981"/>
            <a:ext cx="6415088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35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9626-0890-4FE6-B422-9FBA4810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A25B2-33F1-4869-9F20-01AD145B4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3B087-8FA2-486A-811B-780C2998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66" y="1712119"/>
            <a:ext cx="6265069" cy="31575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892355-F950-442E-A771-A5CECA4D3731}"/>
                  </a:ext>
                </a:extLst>
              </p14:cNvPr>
              <p14:cNvContentPartPr/>
              <p14:nvPr/>
            </p14:nvContentPartPr>
            <p14:xfrm>
              <a:off x="2410920" y="317772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892355-F950-442E-A771-A5CECA4D37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1560" y="31683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148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927C-CDC2-4114-8BA6-D101A009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– 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48840-3C3C-44CD-9678-30FD714D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with your Data</a:t>
            </a:r>
          </a:p>
          <a:p>
            <a:pPr marL="0" indent="0">
              <a:buNone/>
            </a:pPr>
            <a:r>
              <a:rPr lang="en-US" dirty="0"/>
              <a:t>Choose K centroids</a:t>
            </a:r>
          </a:p>
          <a:p>
            <a:pPr marL="0" indent="0">
              <a:buNone/>
            </a:pPr>
            <a:r>
              <a:rPr lang="en-US" dirty="0"/>
              <a:t>Until we converge:</a:t>
            </a:r>
          </a:p>
          <a:p>
            <a:pPr marL="0" indent="0">
              <a:buNone/>
            </a:pPr>
            <a:r>
              <a:rPr lang="en-US" dirty="0"/>
              <a:t>	Reassign points</a:t>
            </a:r>
          </a:p>
          <a:p>
            <a:pPr marL="0" indent="0">
              <a:buNone/>
            </a:pPr>
            <a:r>
              <a:rPr lang="en-US" dirty="0"/>
              <a:t>	Re-center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 we minimize?</a:t>
            </a:r>
          </a:p>
          <a:p>
            <a:pPr marL="0" indent="0">
              <a:buNone/>
            </a:pPr>
            <a:r>
              <a:rPr lang="en-US" dirty="0"/>
              <a:t>Sample to Centroid Distance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8C422-DE42-409D-97C8-252D9467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30CDE-C9F7-480F-A195-55D98483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1601165"/>
            <a:ext cx="5719763" cy="279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73C4D-6C2D-4569-A935-EC470298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28" y="1407430"/>
            <a:ext cx="5722144" cy="3000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2BF672-8625-E0CD-764C-240C6B9A6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898106"/>
            <a:ext cx="2100263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2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ACAF-85E9-4429-A7BA-93209A69A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4852-E681-498E-88AD-E91F9C9D8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A16F6-706E-4C3B-B393-12B493D23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69" y="1704976"/>
            <a:ext cx="6215063" cy="31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80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9553-2680-4E6B-A6BC-C76DC3C4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GMM – EM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1228F-DB73-4B72-BC7B-93C734A6A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AE7E3-BFCE-4934-8C0F-B2B8D82B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526381"/>
            <a:ext cx="60579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7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D29C-0B52-4AE7-B3DA-FC5CA0BF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/ Singular Value Decomposition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83A13-0FF9-447E-8B66-6B544B6AD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15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BA9-F85E-4D59-9C6B-9D3A873A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of these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6B93-B845-4761-BDD9-5C7C8190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we predict?</a:t>
            </a:r>
          </a:p>
          <a:p>
            <a:pPr lvl="1"/>
            <a:r>
              <a:rPr lang="en-US" dirty="0"/>
              <a:t>Can we assign?</a:t>
            </a:r>
          </a:p>
          <a:p>
            <a:pPr lvl="1"/>
            <a:r>
              <a:rPr lang="en-US" dirty="0"/>
              <a:t>Can we identify?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A6ABD-C67B-49E6-8DEA-B238EDF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16" y="1152475"/>
            <a:ext cx="5596784" cy="384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4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BA9-F85E-4D59-9C6B-9D3A873A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Components – A different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6B93-B845-4761-BDD9-5C7C8190F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unique?</a:t>
            </a:r>
          </a:p>
          <a:p>
            <a:pPr lvl="1"/>
            <a:r>
              <a:rPr lang="en-US" dirty="0"/>
              <a:t>What makes an X?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EA6ABD-C67B-49E6-8DEA-B238EDF2D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516" y="1152475"/>
            <a:ext cx="5596784" cy="3843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3D8D98-93C9-155A-0CEE-C122D69BCC5B}"/>
                  </a:ext>
                </a:extLst>
              </p14:cNvPr>
              <p14:cNvContentPartPr/>
              <p14:nvPr/>
            </p14:nvContentPartPr>
            <p14:xfrm>
              <a:off x="3423600" y="1936080"/>
              <a:ext cx="4031280" cy="2675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3D8D98-93C9-155A-0CEE-C122D69BCC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4240" y="1926720"/>
                <a:ext cx="4050000" cy="269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4705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Implementation details are outlined in ESL 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20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1121-5199-4D2B-B6D9-E83A7BA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Gram-Schmidt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B5D96-F296-461B-830A-26DD2011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19F391-4587-4D4A-AD66-D3F48E0EB7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393031"/>
            <a:ext cx="3143250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4687BA-1C74-784A-5375-AEB676649A15}"/>
                  </a:ext>
                </a:extLst>
              </p14:cNvPr>
              <p14:cNvContentPartPr/>
              <p14:nvPr/>
            </p14:nvContentPartPr>
            <p14:xfrm>
              <a:off x="7511040" y="-35280"/>
              <a:ext cx="1513440" cy="964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4687BA-1C74-784A-5375-AEB676649A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1680" y="-44640"/>
                <a:ext cx="1532160" cy="9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291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3F9776-7A45-3FE5-603D-4E1D983D0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5FCA24-E032-8522-B746-C64D59EA7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68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5030D4-EBDA-4980-9192-65A68494E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B2464A-C581-411C-B48A-4D6E1AADB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Set 5 – Due Friday, April 14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Milestone 3 – Due Today!</a:t>
            </a:r>
          </a:p>
        </p:txBody>
      </p:sp>
    </p:spTree>
    <p:extLst>
      <p:ext uri="{BB962C8B-B14F-4D97-AF65-F5344CB8AC3E}">
        <p14:creationId xmlns:p14="http://schemas.microsoft.com/office/powerpoint/2010/main" val="4047011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Implementation details are outlined in ESL Textbook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048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95DD-15D3-4D2E-92D8-4E6599F3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#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14DB8-2BB8-4530-99D9-382FBDAD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5B311-1C06-4692-91A2-D16E79A8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Expectation with 3 clusters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D8C6F6-A698-4815-B2CB-B946A1EB187F}"/>
                  </a:ext>
                </a:extLst>
              </p14:cNvPr>
              <p14:cNvContentPartPr/>
              <p14:nvPr/>
            </p14:nvContentPartPr>
            <p14:xfrm>
              <a:off x="6385320" y="279360"/>
              <a:ext cx="2014920" cy="972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D8C6F6-A698-4815-B2CB-B946A1EB18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75960" y="270000"/>
                <a:ext cx="2033640" cy="9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18A0A6-DD12-7D7B-5417-B5DA23DE3C86}"/>
                  </a:ext>
                </a:extLst>
              </p14:cNvPr>
              <p14:cNvContentPartPr/>
              <p14:nvPr/>
            </p14:nvContentPartPr>
            <p14:xfrm>
              <a:off x="3315240" y="1651680"/>
              <a:ext cx="5793480" cy="276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18A0A6-DD12-7D7B-5417-B5DA23DE3C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05880" y="1642320"/>
                <a:ext cx="5812200" cy="27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3088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1121-5199-4D2B-B6D9-E83A7BA0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Gram-Schmidt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B5D96-F296-461B-830A-26DD20113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19F391-4587-4D4A-AD66-D3F48E0EB7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393031"/>
            <a:ext cx="3143250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202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DC2E-C3B1-4BBC-B744-0E61CCB5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– Build a Linear Model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F941FF-BC57-434C-8D53-2E572ECF38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1025"/>
              </a:xfrm>
            </p:spPr>
            <p:txBody>
              <a:bodyPr/>
              <a:lstStyle/>
              <a:p>
                <a:r>
                  <a:rPr lang="en-US" dirty="0"/>
                  <a:t>End with the </a:t>
                </a:r>
                <a:r>
                  <a:rPr lang="en-US" i="1" dirty="0"/>
                  <a:t>Singular Value Decomposition</a:t>
                </a:r>
                <a:endParaRPr lang="en-US" dirty="0"/>
              </a:p>
              <a:p>
                <a:pPr marL="5968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𝑈𝐷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X = our observations*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N</a:t>
                </a:r>
                <a:r>
                  <a:rPr lang="en-US" dirty="0"/>
                  <a:t> (number of points) by </a:t>
                </a:r>
                <a:r>
                  <a:rPr lang="en-US" i="1" dirty="0"/>
                  <a:t>p</a:t>
                </a:r>
                <a:r>
                  <a:rPr lang="en-US" dirty="0"/>
                  <a:t> (dimensions)</a:t>
                </a:r>
              </a:p>
              <a:p>
                <a:r>
                  <a:rPr lang="en-US" dirty="0"/>
                  <a:t>U = </a:t>
                </a:r>
                <a:r>
                  <a:rPr lang="en-US" dirty="0" err="1"/>
                  <a:t>orthog</a:t>
                </a:r>
                <a:r>
                  <a:rPr lang="en-US" dirty="0"/>
                  <a:t>. matrix, left singular vector columns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dirty="0"/>
                  <a:t> </a:t>
                </a:r>
                <a:r>
                  <a:rPr lang="en-US" i="1" dirty="0"/>
                  <a:t>N by p</a:t>
                </a:r>
              </a:p>
              <a:p>
                <a:r>
                  <a:rPr lang="en-US" dirty="0"/>
                  <a:t>D = diagonal matrix, singular values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p by p</a:t>
                </a:r>
              </a:p>
              <a:p>
                <a:r>
                  <a:rPr lang="en-US" dirty="0"/>
                  <a:t>V</a:t>
                </a:r>
                <a:r>
                  <a:rPr lang="en-US" baseline="30000" dirty="0"/>
                  <a:t>T</a:t>
                </a:r>
                <a:r>
                  <a:rPr lang="en-US" dirty="0"/>
                  <a:t> = </a:t>
                </a:r>
                <a:r>
                  <a:rPr lang="en-US" dirty="0" err="1"/>
                  <a:t>orthog</a:t>
                </a:r>
                <a:r>
                  <a:rPr lang="en-US" dirty="0"/>
                  <a:t>. matrix, right singular </a:t>
                </a:r>
                <a:r>
                  <a:rPr lang="en-US" dirty="0" err="1"/>
                  <a:t>vect</a:t>
                </a:r>
                <a:r>
                  <a:rPr lang="en-US" dirty="0"/>
                  <a:t>. columns</a:t>
                </a:r>
              </a:p>
              <a:p>
                <a:pPr lvl="1">
                  <a:spcBef>
                    <a:spcPts val="0"/>
                  </a:spcBef>
                </a:pPr>
                <a:r>
                  <a:rPr lang="en-US" i="1" dirty="0"/>
                  <a:t>p by p</a:t>
                </a:r>
              </a:p>
              <a:p>
                <a:pPr marL="114297" indent="0">
                  <a:buNone/>
                </a:pPr>
                <a:endParaRPr lang="en-US" i="1" dirty="0"/>
              </a:p>
              <a:p>
                <a:pPr marL="114297" indent="0">
                  <a:buNone/>
                </a:pPr>
                <a:r>
                  <a:rPr lang="en-US" i="1" dirty="0"/>
                  <a:t>*obs. have been re-centered to a new origin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F941FF-BC57-434C-8D53-2E572ECF3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102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CE7C58-CB7F-45B8-A900-774F9F34A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5A6B94-566B-8ABE-333B-B57AFCA7E303}"/>
                  </a:ext>
                </a:extLst>
              </p14:cNvPr>
              <p14:cNvContentPartPr/>
              <p14:nvPr/>
            </p14:nvContentPartPr>
            <p14:xfrm>
              <a:off x="2704680" y="1663200"/>
              <a:ext cx="3642840" cy="3075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5A6B94-566B-8ABE-333B-B57AFCA7E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5320" y="1653840"/>
                <a:ext cx="3661560" cy="309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8282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4E4C-8449-4245-9EA2-2EF2E12B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 – Extract the q principal components you seek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B3C3C5-0B26-43DF-9C6B-24ED377D0C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B3C3C5-0B26-43DF-9C6B-24ED377D0C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1BE87BB-308A-47FC-B965-6D6BA1C07D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73" b="-6"/>
          <a:stretch/>
        </p:blipFill>
        <p:spPr>
          <a:xfrm>
            <a:off x="3283033" y="1152475"/>
            <a:ext cx="5549267" cy="36310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88337F-20E6-EBE5-4D4E-142EB94F5A37}"/>
                  </a:ext>
                </a:extLst>
              </p14:cNvPr>
              <p14:cNvContentPartPr/>
              <p14:nvPr/>
            </p14:nvContentPartPr>
            <p14:xfrm>
              <a:off x="1203480" y="1419840"/>
              <a:ext cx="6543720" cy="292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88337F-20E6-EBE5-4D4E-142EB94F5A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120" y="1410480"/>
                <a:ext cx="6562440" cy="294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771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A3CC-8DC8-4B5F-8275-16E15492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PCA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B82A4-72CE-487F-9DAC-344E86EA7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91110-BD57-4746-969B-1616BF37D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96" y="1152475"/>
            <a:ext cx="5005209" cy="39583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A5EF2C-0B10-7EAD-A507-23F100D9327F}"/>
                  </a:ext>
                </a:extLst>
              </p14:cNvPr>
              <p14:cNvContentPartPr/>
              <p14:nvPr/>
            </p14:nvContentPartPr>
            <p14:xfrm>
              <a:off x="1883160" y="39600"/>
              <a:ext cx="7242120" cy="4243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A5EF2C-0B10-7EAD-A507-23F100D932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3800" y="30240"/>
                <a:ext cx="7260840" cy="42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2127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Was this the best fit?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CBFB17-EB67-8E6B-36C0-A1484394A59E}"/>
                  </a:ext>
                </a:extLst>
              </p14:cNvPr>
              <p14:cNvContentPartPr/>
              <p14:nvPr/>
            </p14:nvContentPartPr>
            <p14:xfrm>
              <a:off x="6652800" y="2541960"/>
              <a:ext cx="228240" cy="57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CBFB17-EB67-8E6B-36C0-A1484394A5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3440" y="2532600"/>
                <a:ext cx="246960" cy="5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8528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AA96-C233-4A05-8875-BA5B70F9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Surface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C759A-CFEA-4AE9-AC33-8DB883B57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objective – a smoothed curve that best approximates 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53885-760B-4D1E-8C5F-B93289C7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36" y="1531338"/>
            <a:ext cx="5816480" cy="3612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F78B32-1B1A-2A6F-DCCB-E6D4ACCBA5F1}"/>
                  </a:ext>
                </a:extLst>
              </p14:cNvPr>
              <p14:cNvContentPartPr/>
              <p14:nvPr/>
            </p14:nvContentPartPr>
            <p14:xfrm>
              <a:off x="2297880" y="2806560"/>
              <a:ext cx="312120" cy="252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F78B32-1B1A-2A6F-DCCB-E6D4ACCBA5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8520" y="2797200"/>
                <a:ext cx="330840" cy="2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8696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4BC16-9CBE-4EA0-A864-1EEBACF2C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1 - Build a Linear Model Approximation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846B4-56D6-4CE4-A9E3-325437FCA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99102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297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93F5-A9D8-4F7B-AFB5-E415249CF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18630"/>
          <a:stretch/>
        </p:blipFill>
        <p:spPr>
          <a:xfrm>
            <a:off x="6055644" y="1316889"/>
            <a:ext cx="2776656" cy="2954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82E770-EB26-46A2-B933-566A37984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r="9421" b="14577"/>
          <a:stretch/>
        </p:blipFill>
        <p:spPr>
          <a:xfrm>
            <a:off x="311700" y="1152475"/>
            <a:ext cx="4498596" cy="32832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63AFE8-F62C-4BF8-A428-4083F52F8766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4810296" y="2794077"/>
            <a:ext cx="124534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479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1A83-6016-4310-B7F5-8FCF8639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 – Bend it! (like Beckham?)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2BDB1C-0512-4594-BFF2-3F932DB39C5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297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Iteratively:</a:t>
                </a:r>
              </a:p>
              <a:p>
                <a:pPr marL="114297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14297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	Hold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fixed, enforce self consistency on your curve</a:t>
                </a:r>
              </a:p>
              <a:p>
                <a:pPr marL="114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);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 2, . . . 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  <a:p>
                <a:pPr marL="114297" indent="0">
                  <a:buNone/>
                </a:pPr>
                <a:endParaRPr lang="en-US" dirty="0"/>
              </a:p>
              <a:p>
                <a:pPr marL="114297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Hold the curve fixed, minimize your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i="1" dirty="0"/>
                  <a:t> (find the closest point on the 	curve for each data point)</a:t>
                </a:r>
              </a:p>
              <a:p>
                <a:pPr marL="1142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)←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l-GR" i="1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′)||2</m:t>
                      </m:r>
                    </m:oMath>
                  </m:oMathPara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2BDB1C-0512-4594-BFF2-3F932DB39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3538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AA96-C233-4A05-8875-BA5B70F9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Principal Surface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C759A-CFEA-4AE9-AC33-8DB883B57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objective – a smoothed curve that best approximates our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53885-760B-4D1E-8C5F-B93289C7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936" y="1531338"/>
            <a:ext cx="5816480" cy="36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3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269C-E131-4F87-9064-2C9C8836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Kernel 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DE89A-C87F-4E74-AEDA-0C20E365B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9AC69-27BF-4A19-BEDB-F3F76B56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192" y="1152475"/>
            <a:ext cx="3501617" cy="38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59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95DD-15D3-4D2E-92D8-4E6599F3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#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14DB8-2BB8-4530-99D9-382FBDAD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5B311-1C06-4692-91A2-D16E79A8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Expectation with 4 clusters?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86BCB6C-16C8-A0CD-3C6A-ABC25F295707}"/>
                  </a:ext>
                </a:extLst>
              </p14:cNvPr>
              <p14:cNvContentPartPr/>
              <p14:nvPr/>
            </p14:nvContentPartPr>
            <p14:xfrm>
              <a:off x="3546000" y="1396440"/>
              <a:ext cx="5485680" cy="2932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86BCB6C-16C8-A0CD-3C6A-ABC25F2957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6640" y="1387080"/>
                <a:ext cx="5504400" cy="295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599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501C-C22F-44F8-A8A0-E4CF31B86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- Unsupervised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938EC-6D60-4216-BA22-90B51C2D8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– Everything* You Need To Know About Natural Language Processing</a:t>
            </a:r>
          </a:p>
          <a:p>
            <a:endParaRPr lang="en-US" dirty="0"/>
          </a:p>
          <a:p>
            <a:r>
              <a:rPr lang="en-US" dirty="0"/>
              <a:t>*just kidding – go take 5832 if this sparks your interest!</a:t>
            </a:r>
          </a:p>
        </p:txBody>
      </p:sp>
    </p:spTree>
    <p:extLst>
      <p:ext uri="{BB962C8B-B14F-4D97-AF65-F5344CB8AC3E}">
        <p14:creationId xmlns:p14="http://schemas.microsoft.com/office/powerpoint/2010/main" val="3610575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4B9B-3C70-4AF2-A987-EF2FAD0C9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NLTK – the </a:t>
            </a:r>
            <a:r>
              <a:rPr lang="en-US" dirty="0" err="1"/>
              <a:t>SKLearn</a:t>
            </a:r>
            <a:r>
              <a:rPr lang="en-US" dirty="0"/>
              <a:t> of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21644-1475-420B-8F65-478F826AD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https://www.nltk.org/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870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715-D542-4E57-9145-F89F5239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–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8696E-453B-406D-B8E0-9E0BF85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Sentiment Analysis			Topic Modeling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Image result for sentiment analysis">
            <a:extLst>
              <a:ext uri="{FF2B5EF4-FFF2-40B4-BE49-F238E27FC236}">
                <a16:creationId xmlns:a16="http://schemas.microsoft.com/office/drawing/2014/main" id="{BF048A91-9C89-4BFC-B7E7-FAAD82B7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63759"/>
            <a:ext cx="2447365" cy="183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opic modeling">
            <a:extLst>
              <a:ext uri="{FF2B5EF4-FFF2-40B4-BE49-F238E27FC236}">
                <a16:creationId xmlns:a16="http://schemas.microsoft.com/office/drawing/2014/main" id="{5B6A5197-4EFE-4A45-91A5-DAEA6817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29" y="1763758"/>
            <a:ext cx="3558848" cy="197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translation">
            <a:extLst>
              <a:ext uri="{FF2B5EF4-FFF2-40B4-BE49-F238E27FC236}">
                <a16:creationId xmlns:a16="http://schemas.microsoft.com/office/drawing/2014/main" id="{38F25532-FD71-4670-A1DB-4D73D5AD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996882"/>
            <a:ext cx="1603562" cy="106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984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715-D542-4E57-9145-F89F5239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–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8696E-453B-406D-B8E0-9E0BF85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Sentiment Analysis			Topic Modeling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Image result for sentiment analysis">
            <a:extLst>
              <a:ext uri="{FF2B5EF4-FFF2-40B4-BE49-F238E27FC236}">
                <a16:creationId xmlns:a16="http://schemas.microsoft.com/office/drawing/2014/main" id="{BF048A91-9C89-4BFC-B7E7-FAAD82B7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63759"/>
            <a:ext cx="2447365" cy="183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opic modeling">
            <a:extLst>
              <a:ext uri="{FF2B5EF4-FFF2-40B4-BE49-F238E27FC236}">
                <a16:creationId xmlns:a16="http://schemas.microsoft.com/office/drawing/2014/main" id="{5B6A5197-4EFE-4A45-91A5-DAEA6817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29" y="1763758"/>
            <a:ext cx="3558848" cy="197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translation">
            <a:extLst>
              <a:ext uri="{FF2B5EF4-FFF2-40B4-BE49-F238E27FC236}">
                <a16:creationId xmlns:a16="http://schemas.microsoft.com/office/drawing/2014/main" id="{38F25532-FD71-4670-A1DB-4D73D5AD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996882"/>
            <a:ext cx="1603562" cy="106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CADDC8-3B22-4BF9-AF74-A43E128317DF}"/>
              </a:ext>
            </a:extLst>
          </p:cNvPr>
          <p:cNvSpPr/>
          <p:nvPr/>
        </p:nvSpPr>
        <p:spPr>
          <a:xfrm>
            <a:off x="524436" y="1268017"/>
            <a:ext cx="2696135" cy="3875483"/>
          </a:xfrm>
          <a:prstGeom prst="rect">
            <a:avLst/>
          </a:prstGeom>
          <a:solidFill>
            <a:srgbClr val="DDDDD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039725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E24F-85CE-4FA8-9401-EA5EE577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7C68-DF39-4E3A-A218-2F9072B6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054584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Clustering Technique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Associate similar documents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Topics in </a:t>
            </a:r>
            <a:r>
              <a:rPr lang="en-US" i="1" dirty="0"/>
              <a:t>Science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43200-0FD3-4857-8B7D-AAA126B65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233" y="1015008"/>
            <a:ext cx="5300663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06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715-D542-4E57-9145-F89F5239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</a:t>
            </a:r>
          </a:p>
        </p:txBody>
      </p:sp>
      <p:pic>
        <p:nvPicPr>
          <p:cNvPr id="1026" name="Picture 2" descr="Image result for tweets">
            <a:extLst>
              <a:ext uri="{FF2B5EF4-FFF2-40B4-BE49-F238E27FC236}">
                <a16:creationId xmlns:a16="http://schemas.microsoft.com/office/drawing/2014/main" id="{5A50EB11-6FF0-4484-9C03-337CF903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96113"/>
            <a:ext cx="4586288" cy="22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eets">
            <a:extLst>
              <a:ext uri="{FF2B5EF4-FFF2-40B4-BE49-F238E27FC236}">
                <a16:creationId xmlns:a16="http://schemas.microsoft.com/office/drawing/2014/main" id="{B5F7C050-89F4-4E4A-804F-E55039FD8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12293"/>
            <a:ext cx="3557588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F2023-4809-4198-8E69-94F53BF54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268017"/>
            <a:ext cx="5657850" cy="2878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7799E-F6AD-4754-8C64-D20AAE21E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1" y="2733080"/>
            <a:ext cx="5650706" cy="23145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8696E-453B-406D-B8E0-9E0BF85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2" y="1745736"/>
            <a:ext cx="5650706" cy="2947288"/>
          </a:xfrm>
          <a:solidFill>
            <a:srgbClr val="EAEAEA">
              <a:alpha val="8000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Your definition of a “document” may vary, but it’s essentially one example in your problem!</a:t>
            </a:r>
          </a:p>
          <a:p>
            <a:pPr marL="0" indent="0">
              <a:buNone/>
            </a:pPr>
            <a:r>
              <a:rPr lang="en-US" dirty="0"/>
              <a:t>	- Tweet</a:t>
            </a:r>
          </a:p>
          <a:p>
            <a:pPr marL="0" indent="0">
              <a:buNone/>
            </a:pPr>
            <a:r>
              <a:rPr lang="en-US" dirty="0"/>
              <a:t>	- Article</a:t>
            </a:r>
          </a:p>
          <a:p>
            <a:pPr marL="0" indent="0">
              <a:buNone/>
            </a:pPr>
            <a:r>
              <a:rPr lang="en-US" dirty="0"/>
              <a:t>	- Paragraph</a:t>
            </a:r>
          </a:p>
          <a:p>
            <a:pPr marL="0" indent="0">
              <a:buNone/>
            </a:pPr>
            <a:r>
              <a:rPr lang="en-US" dirty="0"/>
              <a:t>	- Short-answer Response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look at clustering tweets</a:t>
            </a:r>
          </a:p>
        </p:txBody>
      </p:sp>
    </p:spTree>
    <p:extLst>
      <p:ext uri="{BB962C8B-B14F-4D97-AF65-F5344CB8AC3E}">
        <p14:creationId xmlns:p14="http://schemas.microsoft.com/office/powerpoint/2010/main" val="905977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Extracting metadata features</a:t>
            </a:r>
          </a:p>
          <a:p>
            <a:pPr marL="0" indent="0">
              <a:buNone/>
            </a:pPr>
            <a:r>
              <a:rPr lang="en-US" dirty="0"/>
              <a:t>	- references (retweets, links, other articles)</a:t>
            </a:r>
          </a:p>
          <a:p>
            <a:pPr marL="0" indent="0">
              <a:buNone/>
            </a:pPr>
            <a:r>
              <a:rPr lang="en-US" dirty="0"/>
              <a:t>	- author / source</a:t>
            </a:r>
          </a:p>
        </p:txBody>
      </p:sp>
    </p:spTree>
    <p:extLst>
      <p:ext uri="{BB962C8B-B14F-4D97-AF65-F5344CB8AC3E}">
        <p14:creationId xmlns:p14="http://schemas.microsoft.com/office/powerpoint/2010/main" val="4190236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</p:txBody>
      </p:sp>
    </p:spTree>
    <p:extLst>
      <p:ext uri="{BB962C8B-B14F-4D97-AF65-F5344CB8AC3E}">
        <p14:creationId xmlns:p14="http://schemas.microsoft.com/office/powerpoint/2010/main" val="3495534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Breaking down block of text into subtexts</a:t>
            </a:r>
          </a:p>
          <a:p>
            <a:pPr marL="0" indent="0">
              <a:buNone/>
            </a:pPr>
            <a:r>
              <a:rPr lang="en-US" dirty="0"/>
              <a:t>Typically filtering out all punctuation</a:t>
            </a:r>
          </a:p>
          <a:p>
            <a:pPr marL="0" indent="0">
              <a:buNone/>
            </a:pPr>
            <a:r>
              <a:rPr lang="en-US" dirty="0"/>
              <a:t>	- Or you include it as a token in the series</a:t>
            </a:r>
          </a:p>
        </p:txBody>
      </p:sp>
    </p:spTree>
    <p:extLst>
      <p:ext uri="{BB962C8B-B14F-4D97-AF65-F5344CB8AC3E}">
        <p14:creationId xmlns:p14="http://schemas.microsoft.com/office/powerpoint/2010/main" val="2942705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Breaking down block of text into subtexts</a:t>
            </a:r>
          </a:p>
          <a:p>
            <a:pPr marL="0" indent="0">
              <a:buNone/>
            </a:pPr>
            <a:r>
              <a:rPr lang="en-US" dirty="0"/>
              <a:t>Typically filtering out all punctuation</a:t>
            </a:r>
          </a:p>
          <a:p>
            <a:pPr marL="0" indent="0">
              <a:buNone/>
            </a:pPr>
            <a:r>
              <a:rPr lang="en-US" dirty="0"/>
              <a:t>	- Or you include it as a token in the series</a:t>
            </a:r>
          </a:p>
          <a:p>
            <a:pPr marL="0" indent="0">
              <a:buNone/>
            </a:pPr>
            <a:r>
              <a:rPr lang="en-US" dirty="0"/>
              <a:t>May need to retain other structures (e.g. translation)</a:t>
            </a:r>
          </a:p>
        </p:txBody>
      </p:sp>
      <p:pic>
        <p:nvPicPr>
          <p:cNvPr id="2050" name="Picture 2" descr="Image result for tokenization nlp">
            <a:extLst>
              <a:ext uri="{FF2B5EF4-FFF2-40B4-BE49-F238E27FC236}">
                <a16:creationId xmlns:a16="http://schemas.microsoft.com/office/drawing/2014/main" id="{1A737406-3FDA-4758-9146-9170612E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60" y="3125392"/>
            <a:ext cx="5679281" cy="150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29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95DD-15D3-4D2E-92D8-4E6599F3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#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14DB8-2BB8-4530-99D9-382FBDAD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5B311-1C06-4692-91A2-D16E79A8D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Expectation with 1 clusters?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351F90-065A-33E5-7443-0ADA2D54B230}"/>
                  </a:ext>
                </a:extLst>
              </p14:cNvPr>
              <p14:cNvContentPartPr/>
              <p14:nvPr/>
            </p14:nvContentPartPr>
            <p14:xfrm>
              <a:off x="2714760" y="1371600"/>
              <a:ext cx="6383880" cy="2959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351F90-065A-33E5-7443-0ADA2D54B2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5400" y="1362240"/>
                <a:ext cx="6402600" cy="29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60479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</p:txBody>
      </p:sp>
    </p:spTree>
    <p:extLst>
      <p:ext uri="{BB962C8B-B14F-4D97-AF65-F5344CB8AC3E}">
        <p14:creationId xmlns:p14="http://schemas.microsoft.com/office/powerpoint/2010/main" val="2187498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  <a:p>
            <a:pPr marL="0" indent="0">
              <a:buNone/>
            </a:pPr>
            <a:r>
              <a:rPr lang="en-US" dirty="0"/>
              <a:t>	- Removing Unhelpful Words</a:t>
            </a:r>
          </a:p>
        </p:txBody>
      </p:sp>
    </p:spTree>
    <p:extLst>
      <p:ext uri="{BB962C8B-B14F-4D97-AF65-F5344CB8AC3E}">
        <p14:creationId xmlns:p14="http://schemas.microsoft.com/office/powerpoint/2010/main" val="236411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88AB-9B35-477C-B8C1-CCDE387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Articles &amp; Other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708A-8E0D-4ACD-A0EF-48241778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Articles – clarifying words on nouns, providing specificity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the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a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Conjunctions – combining two clauses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but</a:t>
            </a:r>
            <a:r>
              <a:rPr lang="en-US" dirty="0"/>
              <a:t> sushi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and</a:t>
            </a:r>
            <a:r>
              <a:rPr lang="en-US" dirty="0"/>
              <a:t> sushi</a:t>
            </a:r>
          </a:p>
        </p:txBody>
      </p:sp>
    </p:spTree>
    <p:extLst>
      <p:ext uri="{BB962C8B-B14F-4D97-AF65-F5344CB8AC3E}">
        <p14:creationId xmlns:p14="http://schemas.microsoft.com/office/powerpoint/2010/main" val="42383171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88AB-9B35-477C-B8C1-CCDE387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Articles &amp; Other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708A-8E0D-4ACD-A0EF-48241778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Articles – clarifying words on nouns, providing specificity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the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a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Conjunctions – combining two clauses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but</a:t>
            </a:r>
            <a:r>
              <a:rPr lang="en-US" dirty="0"/>
              <a:t> sushi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and</a:t>
            </a:r>
            <a:r>
              <a:rPr lang="en-US" dirty="0"/>
              <a:t> sushi</a:t>
            </a:r>
          </a:p>
        </p:txBody>
      </p:sp>
      <p:pic>
        <p:nvPicPr>
          <p:cNvPr id="7170" name="Picture 2" descr="Image result for nltk stopwords">
            <a:extLst>
              <a:ext uri="{FF2B5EF4-FFF2-40B4-BE49-F238E27FC236}">
                <a16:creationId xmlns:a16="http://schemas.microsoft.com/office/drawing/2014/main" id="{A521542F-AB11-4E1A-8EEF-3E77348E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0971"/>
            <a:ext cx="4511489" cy="253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DAB24E-FCA0-F05E-69F1-876E5D2CE1B1}"/>
                  </a:ext>
                </a:extLst>
              </p14:cNvPr>
              <p14:cNvContentPartPr/>
              <p14:nvPr/>
            </p14:nvContentPartPr>
            <p14:xfrm>
              <a:off x="5585040" y="4440240"/>
              <a:ext cx="1315440" cy="2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DAB24E-FCA0-F05E-69F1-876E5D2CE1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5680" y="4430880"/>
                <a:ext cx="133416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2085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188AB-9B35-477C-B8C1-CCDE3875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Articles &amp; Other </a:t>
            </a:r>
            <a:r>
              <a:rPr lang="en-US" dirty="0" err="1"/>
              <a:t>Stopwords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A708A-8E0D-4ACD-A0EF-482417784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Articles – clarifying words on nouns, providing specificity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the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	- I found </a:t>
            </a:r>
            <a:r>
              <a:rPr lang="en-US" i="1" dirty="0"/>
              <a:t>a</a:t>
            </a:r>
            <a:r>
              <a:rPr lang="en-US" dirty="0"/>
              <a:t> bat</a:t>
            </a:r>
          </a:p>
          <a:p>
            <a:pPr marL="0" indent="0">
              <a:buNone/>
            </a:pPr>
            <a:r>
              <a:rPr lang="en-US" dirty="0"/>
              <a:t>Conjunctions – combining two clauses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but</a:t>
            </a:r>
            <a:r>
              <a:rPr lang="en-US" dirty="0"/>
              <a:t> sushi</a:t>
            </a:r>
          </a:p>
          <a:p>
            <a:pPr marL="0" indent="0">
              <a:buNone/>
            </a:pPr>
            <a:r>
              <a:rPr lang="en-US" dirty="0"/>
              <a:t>	- I love everything </a:t>
            </a:r>
            <a:r>
              <a:rPr lang="en-US" i="1" dirty="0"/>
              <a:t>and</a:t>
            </a:r>
            <a:r>
              <a:rPr lang="en-US" dirty="0"/>
              <a:t> sushi</a:t>
            </a:r>
          </a:p>
          <a:p>
            <a:pPr marL="0" indent="0">
              <a:buNone/>
            </a:pPr>
            <a:r>
              <a:rPr lang="en-US" dirty="0"/>
              <a:t>Your removal needs may vary</a:t>
            </a:r>
          </a:p>
          <a:p>
            <a:pPr marL="0" indent="0">
              <a:buNone/>
            </a:pPr>
            <a:r>
              <a:rPr lang="en-US" dirty="0"/>
              <a:t>	- e.g. translation, sentiment</a:t>
            </a:r>
          </a:p>
        </p:txBody>
      </p:sp>
      <p:pic>
        <p:nvPicPr>
          <p:cNvPr id="7170" name="Picture 2" descr="Image result for nltk stopwords">
            <a:extLst>
              <a:ext uri="{FF2B5EF4-FFF2-40B4-BE49-F238E27FC236}">
                <a16:creationId xmlns:a16="http://schemas.microsoft.com/office/drawing/2014/main" id="{A521542F-AB11-4E1A-8EEF-3E77348E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00971"/>
            <a:ext cx="4511489" cy="253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01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  <a:p>
            <a:pPr marL="0" indent="0">
              <a:buNone/>
            </a:pPr>
            <a:r>
              <a:rPr lang="en-US" dirty="0"/>
              <a:t>	- Removing Unhelpful Words</a:t>
            </a:r>
          </a:p>
        </p:txBody>
      </p:sp>
    </p:spTree>
    <p:extLst>
      <p:ext uri="{BB962C8B-B14F-4D97-AF65-F5344CB8AC3E}">
        <p14:creationId xmlns:p14="http://schemas.microsoft.com/office/powerpoint/2010/main" val="3342864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  <a:p>
            <a:pPr marL="0" indent="0">
              <a:buNone/>
            </a:pPr>
            <a:r>
              <a:rPr lang="en-US" dirty="0"/>
              <a:t>	- Removing Unhelpful Words</a:t>
            </a:r>
          </a:p>
          <a:p>
            <a:pPr marL="0" indent="0">
              <a:buNone/>
            </a:pPr>
            <a:r>
              <a:rPr lang="en-US" dirty="0"/>
              <a:t>	- Lemmatization &amp; Stemming</a:t>
            </a:r>
          </a:p>
        </p:txBody>
      </p:sp>
    </p:spTree>
    <p:extLst>
      <p:ext uri="{BB962C8B-B14F-4D97-AF65-F5344CB8AC3E}">
        <p14:creationId xmlns:p14="http://schemas.microsoft.com/office/powerpoint/2010/main" val="3774242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2DE2-B3D3-4142-BA3C-79255CC2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 &amp; Stemming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05B9-2FEC-4666-89B1-DF5D93E7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53321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Lemmatizing – setting things in a matched tense, person, etc.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ran  run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Stemming – Converting words to their root (stem) word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stemming  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Image result for lemmatizing">
            <a:extLst>
              <a:ext uri="{FF2B5EF4-FFF2-40B4-BE49-F238E27FC236}">
                <a16:creationId xmlns:a16="http://schemas.microsoft.com/office/drawing/2014/main" id="{E5454434-BEDA-4D67-B133-6B010305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26" y="1629371"/>
            <a:ext cx="3791424" cy="27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783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2DE2-B3D3-4142-BA3C-79255CC2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 &amp; Stemming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05B9-2FEC-4666-89B1-DF5D93E7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533215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Lemmatizing – setting things in a matched tense, person, etc.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ran  run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Stemming – Converting words to their root (stem) word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stemming  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6" name="Picture 2" descr="Image result for lemmatizing nltk">
            <a:extLst>
              <a:ext uri="{FF2B5EF4-FFF2-40B4-BE49-F238E27FC236}">
                <a16:creationId xmlns:a16="http://schemas.microsoft.com/office/drawing/2014/main" id="{CA3A0801-07B5-4630-94C5-96AA492A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865" y="1911549"/>
            <a:ext cx="4657725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411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2DE2-B3D3-4142-BA3C-79255CC2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 &amp; Stemming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05B9-2FEC-4666-89B1-DF5D93E7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533215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Lemmatizing – setting things in a matched tense, person, etc.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ran  run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Stemming – Converting words to their root (stem) word</a:t>
            </a:r>
          </a:p>
          <a:p>
            <a:pPr marL="0" indent="0">
              <a:buNone/>
            </a:pPr>
            <a:r>
              <a:rPr lang="en-US" dirty="0"/>
              <a:t>	- tossed </a:t>
            </a:r>
            <a:r>
              <a:rPr lang="en-US" dirty="0">
                <a:sym typeface="Wingdings" panose="05000000000000000000" pitchFamily="2" charset="2"/>
              </a:rPr>
              <a:t> toss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- stemming  stem</a:t>
            </a:r>
          </a:p>
          <a:p>
            <a:pPr marL="0" indent="0">
              <a:buNone/>
            </a:pPr>
            <a:r>
              <a:rPr lang="en-US" dirty="0"/>
              <a:t>Your needs may vary</a:t>
            </a:r>
          </a:p>
          <a:p>
            <a:pPr marL="0" indent="0">
              <a:buNone/>
            </a:pPr>
            <a:r>
              <a:rPr lang="en-US" dirty="0"/>
              <a:t>	- translation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6" name="Picture 2" descr="Image result for lemmatizing nltk">
            <a:extLst>
              <a:ext uri="{FF2B5EF4-FFF2-40B4-BE49-F238E27FC236}">
                <a16:creationId xmlns:a16="http://schemas.microsoft.com/office/drawing/2014/main" id="{CA3A0801-07B5-4630-94C5-96AA492A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865" y="1911549"/>
            <a:ext cx="4657725" cy="217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1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95DD-15D3-4D2E-92D8-4E6599F37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#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14DB8-2BB8-4530-99D9-382FBDAD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1508633"/>
            <a:ext cx="5719763" cy="298467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5B311-1C06-4692-91A2-D16E79A8D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2795588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Choose a theoretically grounded value</a:t>
            </a:r>
          </a:p>
          <a:p>
            <a:pPr marL="0" indent="0">
              <a:buNone/>
            </a:pPr>
            <a:r>
              <a:rPr lang="en-US" dirty="0"/>
              <a:t> - based on the “secret” 	ground-truth 	classification</a:t>
            </a:r>
          </a:p>
          <a:p>
            <a:pPr marL="0" indent="0">
              <a:buNone/>
            </a:pPr>
            <a:r>
              <a:rPr lang="en-US" dirty="0"/>
              <a:t> - based on a hypothesis 	from other 	research</a:t>
            </a:r>
          </a:p>
          <a:p>
            <a:pPr marL="0" indent="0">
              <a:buNone/>
            </a:pPr>
            <a:r>
              <a:rPr lang="en-US" dirty="0"/>
              <a:t> - based on prior work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795404-97F0-8AA4-F66E-296A91F4D4A4}"/>
                  </a:ext>
                </a:extLst>
              </p14:cNvPr>
              <p14:cNvContentPartPr/>
              <p14:nvPr/>
            </p14:nvContentPartPr>
            <p14:xfrm>
              <a:off x="2481120" y="1302840"/>
              <a:ext cx="6623640" cy="366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795404-97F0-8AA4-F66E-296A91F4D4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1760" y="1293480"/>
                <a:ext cx="6642360" cy="36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837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DC425-75AE-454B-839D-43BC2873E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words array for each entry</a:t>
            </a:r>
          </a:p>
        </p:txBody>
      </p:sp>
      <p:pic>
        <p:nvPicPr>
          <p:cNvPr id="12292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C8BB43D8-E41B-41F7-A25A-B0F62A8A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496742"/>
            <a:ext cx="4843463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416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076F-C965-4D1E-BC93-2E298BDE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Analysis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AFB6-49CA-4A53-9DC8-12F1AE989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Bag-of-words – each document is just a collection of words, dropping all reference to order, etc.</a:t>
            </a:r>
          </a:p>
        </p:txBody>
      </p:sp>
      <p:pic>
        <p:nvPicPr>
          <p:cNvPr id="4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89BF78D4-55F3-41A2-96EF-E265E7AE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496742"/>
            <a:ext cx="4843463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3573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076F-C965-4D1E-BC93-2E298BDE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Analysis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AFB6-49CA-4A53-9DC8-12F1AE989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Bag-of-words – each document is just a collection of words, dropping all reference to order, etc.</a:t>
            </a:r>
          </a:p>
          <a:p>
            <a:pPr marL="0" indent="0">
              <a:buNone/>
            </a:pPr>
            <a:r>
              <a:rPr lang="en-US" dirty="0"/>
              <a:t>N-Gram Models – Each set of </a:t>
            </a:r>
            <a:r>
              <a:rPr lang="en-US" i="1" dirty="0"/>
              <a:t>N</a:t>
            </a:r>
            <a:r>
              <a:rPr lang="en-US" dirty="0"/>
              <a:t> words is treated as an entry</a:t>
            </a:r>
          </a:p>
        </p:txBody>
      </p:sp>
      <p:pic>
        <p:nvPicPr>
          <p:cNvPr id="4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89BF78D4-55F3-41A2-96EF-E265E7AE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496742"/>
            <a:ext cx="4843463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6477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Vectors to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Words array for each entry	</a:t>
                </a:r>
                <a:r>
                  <a:rPr lang="en-US" dirty="0">
                    <a:sym typeface="Wingdings" panose="05000000000000000000" pitchFamily="2" charset="2"/>
                  </a:rPr>
                  <a:t>	&lt;Documents&gt; X &lt;Words&gt; Matrix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					Documents					              Doc ID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			    0     1   …      n-1  n</a:t>
                </a:r>
              </a:p>
              <a:p>
                <a:pPr marL="0" indent="0" algn="r">
                  <a:buNone/>
                </a:pPr>
                <a:r>
                  <a:rPr lang="en-US" dirty="0"/>
                  <a:t>Words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𝑏𝑎𝑡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𝑎𝑢𝑠𝑒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𝑚𝑖𝑠𝑠𝑖𝑙𝑒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2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C8BB43D8-E41B-41F7-A25A-B0F62A8A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47830"/>
            <a:ext cx="3415581" cy="150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3425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1D97-C23A-430F-BEC4-01A3FF20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Matrix – 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AB5A-FB72-4874-A568-FB0EEADF7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term frequency-inverse document frequency</a:t>
            </a:r>
          </a:p>
        </p:txBody>
      </p:sp>
      <p:pic>
        <p:nvPicPr>
          <p:cNvPr id="1026" name="Picture 2" descr="https://cdn-images-1.medium.com/max/1600/1*jNnpbGPxkjehlvTCXq9B8g.png">
            <a:extLst>
              <a:ext uri="{FF2B5EF4-FFF2-40B4-BE49-F238E27FC236}">
                <a16:creationId xmlns:a16="http://schemas.microsoft.com/office/drawing/2014/main" id="{BDF2B738-3A25-4637-B5EC-8A55DD81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68" y="2036843"/>
            <a:ext cx="4768664" cy="28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9E47A1-63EF-1D04-5DE5-E928DB0B1C4E}"/>
                  </a:ext>
                </a:extLst>
              </p14:cNvPr>
              <p14:cNvContentPartPr/>
              <p14:nvPr/>
            </p14:nvContentPartPr>
            <p14:xfrm>
              <a:off x="6253560" y="-39240"/>
              <a:ext cx="2782080" cy="506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9E47A1-63EF-1D04-5DE5-E928DB0B1C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4200" y="-48600"/>
                <a:ext cx="2800800" cy="50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1102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2BF06-571F-1666-3AFB-627D3C70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Wednesday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E335C2-F853-85C2-1A10-03316D4FB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224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8E30-1DA6-04DC-7722-847169CB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98C-8CC0-E289-52B0-7745E6873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PS5 due Friday</a:t>
            </a:r>
          </a:p>
          <a:p>
            <a:endParaRPr lang="en-US" dirty="0"/>
          </a:p>
          <a:p>
            <a:r>
              <a:rPr lang="en-US" dirty="0"/>
              <a:t>Project Milestone 4 – to be released</a:t>
            </a:r>
          </a:p>
        </p:txBody>
      </p:sp>
    </p:spTree>
    <p:extLst>
      <p:ext uri="{BB962C8B-B14F-4D97-AF65-F5344CB8AC3E}">
        <p14:creationId xmlns:p14="http://schemas.microsoft.com/office/powerpoint/2010/main" val="12764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A3715-D542-4E57-9145-F89F5239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–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8696E-453B-406D-B8E0-9E0BF850D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Sentiment Analysis			Topic Modeling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Translation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Image result for sentiment analysis">
            <a:extLst>
              <a:ext uri="{FF2B5EF4-FFF2-40B4-BE49-F238E27FC236}">
                <a16:creationId xmlns:a16="http://schemas.microsoft.com/office/drawing/2014/main" id="{BF048A91-9C89-4BFC-B7E7-FAAD82B7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63759"/>
            <a:ext cx="2447365" cy="183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opic modeling">
            <a:extLst>
              <a:ext uri="{FF2B5EF4-FFF2-40B4-BE49-F238E27FC236}">
                <a16:creationId xmlns:a16="http://schemas.microsoft.com/office/drawing/2014/main" id="{5B6A5197-4EFE-4A45-91A5-DAEA6817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29" y="1763758"/>
            <a:ext cx="3558848" cy="197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translation">
            <a:extLst>
              <a:ext uri="{FF2B5EF4-FFF2-40B4-BE49-F238E27FC236}">
                <a16:creationId xmlns:a16="http://schemas.microsoft.com/office/drawing/2014/main" id="{38F25532-FD71-4670-A1DB-4D73D5AD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1" y="3996882"/>
            <a:ext cx="1603562" cy="106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CADDC8-3B22-4BF9-AF74-A43E128317DF}"/>
              </a:ext>
            </a:extLst>
          </p:cNvPr>
          <p:cNvSpPr/>
          <p:nvPr/>
        </p:nvSpPr>
        <p:spPr>
          <a:xfrm>
            <a:off x="524436" y="1268017"/>
            <a:ext cx="2696135" cy="3875483"/>
          </a:xfrm>
          <a:prstGeom prst="rect">
            <a:avLst/>
          </a:prstGeom>
          <a:solidFill>
            <a:srgbClr val="DDDDD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206812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07BB-6BC5-4235-A42F-B02163C6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Primer – Documents into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CD4E-5DEC-4E15-8CDF-F03A5027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Cleaning &amp; Preparing Text</a:t>
            </a:r>
          </a:p>
          <a:p>
            <a:pPr marL="0" indent="0">
              <a:buNone/>
            </a:pPr>
            <a:r>
              <a:rPr lang="en-US" dirty="0"/>
              <a:t>	- Tokenization</a:t>
            </a:r>
          </a:p>
          <a:p>
            <a:pPr marL="0" indent="0">
              <a:buNone/>
            </a:pPr>
            <a:r>
              <a:rPr lang="en-US" dirty="0"/>
              <a:t>	- Removing Unhelpful Words</a:t>
            </a:r>
          </a:p>
          <a:p>
            <a:pPr marL="0" indent="0">
              <a:buNone/>
            </a:pPr>
            <a:r>
              <a:rPr lang="en-US" dirty="0"/>
              <a:t>	- Lemmatization &amp; Stemming</a:t>
            </a:r>
          </a:p>
        </p:txBody>
      </p:sp>
    </p:spTree>
    <p:extLst>
      <p:ext uri="{BB962C8B-B14F-4D97-AF65-F5344CB8AC3E}">
        <p14:creationId xmlns:p14="http://schemas.microsoft.com/office/powerpoint/2010/main" val="41474579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076F-C965-4D1E-BC93-2E298BDE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– Analysis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AFB6-49CA-4A53-9DC8-12F1AE989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Bag-of-words – each document is just a collection of words, dropping all reference to order, etc.</a:t>
            </a:r>
          </a:p>
          <a:p>
            <a:pPr marL="0" indent="0">
              <a:buNone/>
            </a:pPr>
            <a:r>
              <a:rPr lang="en-US" dirty="0"/>
              <a:t>N-Gram Models – Each set of </a:t>
            </a:r>
            <a:r>
              <a:rPr lang="en-US" i="1" dirty="0"/>
              <a:t>N</a:t>
            </a:r>
            <a:r>
              <a:rPr lang="en-US" dirty="0"/>
              <a:t> words is treated as an entry</a:t>
            </a:r>
          </a:p>
        </p:txBody>
      </p:sp>
      <p:pic>
        <p:nvPicPr>
          <p:cNvPr id="4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89BF78D4-55F3-41A2-96EF-E265E7AE1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269" y="2496742"/>
            <a:ext cx="4843463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537E9D-5576-76B5-AFF7-69D93F6CF992}"/>
                  </a:ext>
                </a:extLst>
              </p14:cNvPr>
              <p14:cNvContentPartPr/>
              <p14:nvPr/>
            </p14:nvContentPartPr>
            <p14:xfrm>
              <a:off x="2622600" y="3256200"/>
              <a:ext cx="3108240" cy="1029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537E9D-5576-76B5-AFF7-69D93F6CF9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240" y="3246840"/>
                <a:ext cx="3126960" cy="10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57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E343-C67B-4288-ABDF-DF39EB6B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- #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73CFA-9CBD-4007-A6F1-90A17351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28575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Elbow Method</a:t>
            </a:r>
          </a:p>
          <a:p>
            <a:pPr marL="0" indent="0">
              <a:buNone/>
            </a:pPr>
            <a:r>
              <a:rPr lang="en-US" dirty="0"/>
              <a:t> - Choose the number of clusters with the most change in the derivative of the loss (i.e. choose the most bent elbow)</a:t>
            </a:r>
          </a:p>
          <a:p>
            <a:pPr marL="0" indent="0">
              <a:buNone/>
            </a:pPr>
            <a:r>
              <a:rPr lang="en-US" dirty="0"/>
              <a:t>L2 Cost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B2BF2-8D20-457B-BC13-10261E54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1635049"/>
            <a:ext cx="5029200" cy="2731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B62F6-1286-4A35-97E5-324B066F0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898106"/>
            <a:ext cx="2100263" cy="971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949024-75F8-4B15-9381-95F6E5828479}"/>
                  </a:ext>
                </a:extLst>
              </p14:cNvPr>
              <p14:cNvContentPartPr/>
              <p14:nvPr/>
            </p14:nvContentPartPr>
            <p14:xfrm>
              <a:off x="3624120" y="1921320"/>
              <a:ext cx="3162240" cy="183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949024-75F8-4B15-9381-95F6E58284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4760" y="1911960"/>
                <a:ext cx="3180960" cy="18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3249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Vectors to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Words array for each entry	</a:t>
                </a:r>
                <a:r>
                  <a:rPr lang="en-US" dirty="0">
                    <a:sym typeface="Wingdings" panose="05000000000000000000" pitchFamily="2" charset="2"/>
                  </a:rPr>
                  <a:t>	&lt;Documents&gt; X &lt;Words&gt; Matrix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					Documents					              Doc ID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				    0     1   …      n-1  n</a:t>
                </a:r>
              </a:p>
              <a:p>
                <a:pPr marL="0" indent="0" algn="r">
                  <a:buNone/>
                </a:pPr>
                <a:r>
                  <a:rPr lang="en-US" dirty="0"/>
                  <a:t>Words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𝑏𝑎𝑡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𝑎𝑢𝑠𝑒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𝑚𝑖𝑠𝑠𝑖𝑙𝑒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2" name="Picture 4" descr="https://cdn-images-1.medium.com/max/1600/1*pjav3VLRNQIFe1eWAqsHRA.png">
            <a:extLst>
              <a:ext uri="{FF2B5EF4-FFF2-40B4-BE49-F238E27FC236}">
                <a16:creationId xmlns:a16="http://schemas.microsoft.com/office/drawing/2014/main" id="{C8BB43D8-E41B-41F7-A25A-B0F62A8A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247830"/>
            <a:ext cx="3415581" cy="150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4007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1D97-C23A-430F-BEC4-01A3FF20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Matrix – TF-IDF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AB5A-FB72-4874-A568-FB0EEADF7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term frequency-inverse document frequency</a:t>
            </a:r>
          </a:p>
        </p:txBody>
      </p:sp>
      <p:pic>
        <p:nvPicPr>
          <p:cNvPr id="1026" name="Picture 2" descr="https://cdn-images-1.medium.com/max/1600/1*jNnpbGPxkjehlvTCXq9B8g.png">
            <a:extLst>
              <a:ext uri="{FF2B5EF4-FFF2-40B4-BE49-F238E27FC236}">
                <a16:creationId xmlns:a16="http://schemas.microsoft.com/office/drawing/2014/main" id="{BDF2B738-3A25-4637-B5EC-8A55DD81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68" y="2036843"/>
            <a:ext cx="4768664" cy="28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9E47A1-63EF-1D04-5DE5-E928DB0B1C4E}"/>
                  </a:ext>
                </a:extLst>
              </p14:cNvPr>
              <p14:cNvContentPartPr/>
              <p14:nvPr/>
            </p14:nvContentPartPr>
            <p14:xfrm>
              <a:off x="6253560" y="-39240"/>
              <a:ext cx="2782080" cy="506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9E47A1-63EF-1D04-5DE5-E928DB0B1C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4200" y="-48600"/>
                <a:ext cx="2800800" cy="50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78831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Vectors to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&lt;Documents&gt; X &lt;Words&gt; Matrix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Documents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            0	     1       …         n-1	n</a:t>
                </a:r>
              </a:p>
              <a:p>
                <a:pPr marL="0" indent="0" algn="ctr">
                  <a:buNone/>
                </a:pPr>
                <a:r>
                  <a:rPr lang="en-US" dirty="0"/>
                  <a:t>Words (TF-IDF)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𝑏𝑎𝑡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𝑎𝑢𝑠𝑒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𝑚𝑖𝑠𝑠𝑖𝑙𝑒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.009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120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DE4CA-BFC5-4828-B046-336209E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Vectors to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&lt;Documents&gt; X &lt;Words&gt; Matrix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	Documents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		            0	     1       …         n-1	n</a:t>
                </a:r>
              </a:p>
              <a:p>
                <a:pPr marL="0" indent="0" algn="ctr">
                  <a:buNone/>
                </a:pPr>
                <a:r>
                  <a:rPr lang="en-US" dirty="0"/>
                  <a:t>Words (TF-IDF)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𝑏𝑎𝑡</m:t>
                                </m:r>
                              </m:e>
                            </m:mr>
                          </m:m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mr>
                      <m:m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𝑎𝑢𝑠𝑒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𝑚𝑖𝑠𝑠𝑖𝑙𝑒</m:t>
                                </m:r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.004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8.2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.013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.009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7.5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9.2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You could scale these!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ADC425-75AE-454B-839D-43BC2873E4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31411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0ADB-578C-4456-87B9-BF9B190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Matrix to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AFBA-0182-4630-B2D7-74CFE7D7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Matrix Representation of Documents &amp; Terms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C2DE7EAB-B0FC-42CD-8F98-763FF4FD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41" y="2435501"/>
            <a:ext cx="6866318" cy="21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116744-249F-4372-8865-08B341682F5D}"/>
              </a:ext>
            </a:extLst>
          </p:cNvPr>
          <p:cNvSpPr/>
          <p:nvPr/>
        </p:nvSpPr>
        <p:spPr>
          <a:xfrm>
            <a:off x="2480982" y="2185147"/>
            <a:ext cx="5795683" cy="260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746087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0ADB-578C-4456-87B9-BF9B190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Matrix to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AFBA-0182-4630-B2D7-74CFE7D7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Matrix Representation of Documents &amp; Terms</a:t>
            </a:r>
          </a:p>
          <a:p>
            <a:pPr marL="0" indent="0">
              <a:buNone/>
            </a:pPr>
            <a:r>
              <a:rPr lang="en-US" dirty="0"/>
              <a:t>Think of this as a generative process – Terms </a:t>
            </a:r>
            <a:r>
              <a:rPr lang="en-US" dirty="0">
                <a:sym typeface="Wingdings" panose="05000000000000000000" pitchFamily="2" charset="2"/>
              </a:rPr>
              <a:t> Topics  Documents</a:t>
            </a:r>
            <a:endParaRPr lang="en-US" dirty="0"/>
          </a:p>
        </p:txBody>
      </p:sp>
      <p:pic>
        <p:nvPicPr>
          <p:cNvPr id="2050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C2DE7EAB-B0FC-42CD-8F98-763FF4FD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41" y="2435501"/>
            <a:ext cx="6866318" cy="21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116744-249F-4372-8865-08B341682F5D}"/>
              </a:ext>
            </a:extLst>
          </p:cNvPr>
          <p:cNvSpPr/>
          <p:nvPr/>
        </p:nvSpPr>
        <p:spPr>
          <a:xfrm>
            <a:off x="2480982" y="2185147"/>
            <a:ext cx="5795683" cy="260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2199777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0ADB-578C-4456-87B9-BF9B1908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– Matrix to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6AFBA-0182-4630-B2D7-74CFE7D7B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Matrix Representation of Documents &amp; Words</a:t>
            </a:r>
          </a:p>
          <a:p>
            <a:pPr marL="0" indent="0">
              <a:buNone/>
            </a:pPr>
            <a:r>
              <a:rPr lang="en-US" dirty="0"/>
              <a:t>Think of this as a generative process – Words </a:t>
            </a:r>
            <a:r>
              <a:rPr lang="en-US" dirty="0">
                <a:sym typeface="Wingdings" panose="05000000000000000000" pitchFamily="2" charset="2"/>
              </a:rPr>
              <a:t> Topics  Documents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Docs X Words		Topics X Words	Topics		Docs X Topics</a:t>
            </a:r>
            <a:endParaRPr lang="en-US" dirty="0"/>
          </a:p>
        </p:txBody>
      </p:sp>
      <p:pic>
        <p:nvPicPr>
          <p:cNvPr id="2050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C2DE7EAB-B0FC-42CD-8F98-763FF4FD7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41" y="2435501"/>
            <a:ext cx="6866318" cy="21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8319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BDEF-A490-4509-9959-0016DF19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-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651A4-BB29-4F40-878C-0A6FD99F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SVD transforms our matrix A’ into it’s constituent parts</a:t>
            </a:r>
          </a:p>
        </p:txBody>
      </p:sp>
      <p:pic>
        <p:nvPicPr>
          <p:cNvPr id="4" name="Picture 2" descr="https://cdn-images-1.medium.com/max/1600/1*DOvWt8JH8_fXETb2hiO_LA.png">
            <a:extLst>
              <a:ext uri="{FF2B5EF4-FFF2-40B4-BE49-F238E27FC236}">
                <a16:creationId xmlns:a16="http://schemas.microsoft.com/office/drawing/2014/main" id="{B3EDA286-6791-42D5-A0A9-6231DECD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41" y="2435501"/>
            <a:ext cx="6866318" cy="21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935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790-1DCB-41AA-89AF-D55D324F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(LSA)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81FF-7BA4-4979-B48E-6F3D97A5A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77428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900" dirty="0">
                <a:hlinkClick r:id="rId2"/>
              </a:rPr>
              <a:t>https://medium.com/nanonets/topic-modeling-with-lsa-psla-lda-and-lda2vec-555ff65b0b05</a:t>
            </a:r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574DD-72CF-465C-8142-0D8678B58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369218"/>
            <a:ext cx="3420027" cy="341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495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4EE7F-918F-4FDE-AA1E-F902F1EA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in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33F4E-0A58-40B4-A206-8EB6C95F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i.e. Everything You Need To Know About Being Good</a:t>
            </a:r>
          </a:p>
        </p:txBody>
      </p:sp>
    </p:spTree>
    <p:extLst>
      <p:ext uri="{BB962C8B-B14F-4D97-AF65-F5344CB8AC3E}">
        <p14:creationId xmlns:p14="http://schemas.microsoft.com/office/powerpoint/2010/main" val="1412261646"/>
      </p:ext>
    </p:extLst>
  </p:cSld>
  <p:clrMapOvr>
    <a:masterClrMapping/>
  </p:clrMapOvr>
</p:sld>
</file>

<file path=ppt/theme/theme1.xml><?xml version="1.0" encoding="utf-8"?>
<a:theme xmlns:a="http://schemas.openxmlformats.org/drawingml/2006/main" name="CSCI 5622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5281</TotalTime>
  <Words>7377</Words>
  <Application>Microsoft Office PowerPoint</Application>
  <PresentationFormat>On-screen Show (16:9)</PresentationFormat>
  <Paragraphs>1535</Paragraphs>
  <Slides>247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247</vt:i4>
      </vt:variant>
    </vt:vector>
  </HeadingPairs>
  <TitlesOfParts>
    <vt:vector size="253" baseType="lpstr">
      <vt:lpstr>Cambria Math</vt:lpstr>
      <vt:lpstr>Petrona</vt:lpstr>
      <vt:lpstr>Arial</vt:lpstr>
      <vt:lpstr>Dosis</vt:lpstr>
      <vt:lpstr>Helvetica Neue</vt:lpstr>
      <vt:lpstr>CSCI 5622 Slides</vt:lpstr>
      <vt:lpstr>Monday</vt:lpstr>
      <vt:lpstr>Course Logistics</vt:lpstr>
      <vt:lpstr>Clustering</vt:lpstr>
      <vt:lpstr>Clustering – K Means</vt:lpstr>
      <vt:lpstr>K Means - # Clusters</vt:lpstr>
      <vt:lpstr>K Means - # Clusters</vt:lpstr>
      <vt:lpstr>K Means - # Clusters</vt:lpstr>
      <vt:lpstr>K Means - # Clusters</vt:lpstr>
      <vt:lpstr>K Means - # Clusters</vt:lpstr>
      <vt:lpstr>K Means – Other Cluster Metrics</vt:lpstr>
      <vt:lpstr>K Means – Scale of Dimensions</vt:lpstr>
      <vt:lpstr>K Means – Categorical Data</vt:lpstr>
      <vt:lpstr>K Means – Categorical Data</vt:lpstr>
      <vt:lpstr>K Means – Categorical Data</vt:lpstr>
      <vt:lpstr>K Means – Categorical Data</vt:lpstr>
      <vt:lpstr>K Means – Non-Convex Clusters</vt:lpstr>
      <vt:lpstr>K Means – Non-Convex Clusters</vt:lpstr>
      <vt:lpstr>K Means – Convex Clusters Solutions</vt:lpstr>
      <vt:lpstr>Dimension Projection</vt:lpstr>
      <vt:lpstr>Dimension Projection</vt:lpstr>
      <vt:lpstr>K Means – Convex Clusters Solutions</vt:lpstr>
      <vt:lpstr>K Means – Pros &amp; Cons</vt:lpstr>
      <vt:lpstr>K Means – Pros &amp; Cons</vt:lpstr>
      <vt:lpstr>Generalizing K Means</vt:lpstr>
      <vt:lpstr>Generalizing K Means</vt:lpstr>
      <vt:lpstr>Generalizing K Means</vt:lpstr>
      <vt:lpstr>Generalizing K Means – Gaussian Distribution</vt:lpstr>
      <vt:lpstr>Generalizing K Means – Gaussian Distribution</vt:lpstr>
      <vt:lpstr>Gaussian Distribution – Gaussian Mixture Model</vt:lpstr>
      <vt:lpstr>Gaussian Distribution – Gaussian Mixture Model</vt:lpstr>
      <vt:lpstr>Gaussian Mixture Model – Maximum Likelihood</vt:lpstr>
      <vt:lpstr>Gaussian Mixture Model – Maximum Likelihood</vt:lpstr>
      <vt:lpstr>Gaussian Mixture Model – Maximum Likelihood</vt:lpstr>
      <vt:lpstr>Gaussian Mixture Model – Maximum Likelihood</vt:lpstr>
      <vt:lpstr>Gaussian Mixture Model – Expectation Maximization</vt:lpstr>
      <vt:lpstr>Gaussian Mixture Model – Expectation Maximization</vt:lpstr>
      <vt:lpstr>GMM – EM in practice</vt:lpstr>
      <vt:lpstr>GMM – EM in practice</vt:lpstr>
      <vt:lpstr>GMM – EM in practice</vt:lpstr>
      <vt:lpstr>GMM – EM in practice</vt:lpstr>
      <vt:lpstr>GMM – EM in practice</vt:lpstr>
      <vt:lpstr>Principal Components / Singular Value Decomposition</vt:lpstr>
      <vt:lpstr>Classification of these data?</vt:lpstr>
      <vt:lpstr>Principal Components – A different objective</vt:lpstr>
      <vt:lpstr>Step 1 – Build a Linear Model Approximation</vt:lpstr>
      <vt:lpstr>Gram-Schmidt Process</vt:lpstr>
      <vt:lpstr>Friday</vt:lpstr>
      <vt:lpstr>Course Logistics</vt:lpstr>
      <vt:lpstr>Step 1 – Build a Linear Model Approximation</vt:lpstr>
      <vt:lpstr>Gram-Schmidt Process</vt:lpstr>
      <vt:lpstr>Step 1 – Build a Linear Model Approximation</vt:lpstr>
      <vt:lpstr>Step 2 – Extract the q principal components you seek</vt:lpstr>
      <vt:lpstr>PCA In Action</vt:lpstr>
      <vt:lpstr>Was this the best fit?</vt:lpstr>
      <vt:lpstr>Principal Surface Analysis</vt:lpstr>
      <vt:lpstr>Step 1 - Build a Linear Model Approximation</vt:lpstr>
      <vt:lpstr>Step 2 – Bend it! (like Beckham?)</vt:lpstr>
      <vt:lpstr>Principal Surface Analysis</vt:lpstr>
      <vt:lpstr>Kernel PCA</vt:lpstr>
      <vt:lpstr>NLP Primer - Unsupervised</vt:lpstr>
      <vt:lpstr>NLTK – the SKLearn of NLP</vt:lpstr>
      <vt:lpstr>Natural Language Processing – Applications</vt:lpstr>
      <vt:lpstr>Natural Language Processing – Applications</vt:lpstr>
      <vt:lpstr>Topic Modeling</vt:lpstr>
      <vt:lpstr>NLP Primer – Documents</vt:lpstr>
      <vt:lpstr>NLP Primer – Documents into Features</vt:lpstr>
      <vt:lpstr>NLP Primer – Documents into Features</vt:lpstr>
      <vt:lpstr>NLP Primer – Tokenization</vt:lpstr>
      <vt:lpstr>NLP Primer – Tokenization</vt:lpstr>
      <vt:lpstr>NLP Primer – Documents into Features</vt:lpstr>
      <vt:lpstr>NLP Primer – Documents into Features</vt:lpstr>
      <vt:lpstr>NLP Primer – Articles &amp; Other Stopwords</vt:lpstr>
      <vt:lpstr>NLP Primer – Articles &amp; Other Stopwords</vt:lpstr>
      <vt:lpstr>NLP Primer – Articles &amp; Other Stopwords</vt:lpstr>
      <vt:lpstr>NLP Primer – Documents into Features</vt:lpstr>
      <vt:lpstr>NLP Primer – Documents into Features</vt:lpstr>
      <vt:lpstr>Lemmatization &amp; Stemming</vt:lpstr>
      <vt:lpstr>Lemmatization &amp; Stemming</vt:lpstr>
      <vt:lpstr>Lemmatization &amp; Stemming</vt:lpstr>
      <vt:lpstr>NLP Primer – Documents into Features</vt:lpstr>
      <vt:lpstr>NLP – Analysis Approaches</vt:lpstr>
      <vt:lpstr>NLP – Analysis Approaches</vt:lpstr>
      <vt:lpstr>Topic Modeling – Vectors to Matrix</vt:lpstr>
      <vt:lpstr>Adjusting the Matrix – TF-IDF</vt:lpstr>
      <vt:lpstr>Wednesday</vt:lpstr>
      <vt:lpstr>Weekly Updates</vt:lpstr>
      <vt:lpstr>Natural Language Processing – Applications</vt:lpstr>
      <vt:lpstr>NLP Primer – Documents into Features</vt:lpstr>
      <vt:lpstr>NLP – Analysis Approaches</vt:lpstr>
      <vt:lpstr>Topic Modeling – Vectors to Matrix</vt:lpstr>
      <vt:lpstr>Adjusting the Matrix – TF-IDF</vt:lpstr>
      <vt:lpstr>Topic Modeling – Vectors to Matrix</vt:lpstr>
      <vt:lpstr>Topic Modeling – Vectors to Matrix</vt:lpstr>
      <vt:lpstr>Topic Modeling – Matrix to Topics</vt:lpstr>
      <vt:lpstr>Topic Modeling – Matrix to Topics</vt:lpstr>
      <vt:lpstr>Topic Modeling – Matrix to Topics</vt:lpstr>
      <vt:lpstr>Topic Modeling - SVD</vt:lpstr>
      <vt:lpstr>Latent Semantic Analysis (LSA) in SKLearn</vt:lpstr>
      <vt:lpstr>Ethics in Machine Learning</vt:lpstr>
      <vt:lpstr>Ethics in Machine Learning</vt:lpstr>
      <vt:lpstr>Ethics Discussion Disclaimer</vt:lpstr>
      <vt:lpstr>Moral Theories</vt:lpstr>
      <vt:lpstr>Case Study 1 – Boeing 737 MAX Crashes</vt:lpstr>
      <vt:lpstr>PowerPoint Presentation</vt:lpstr>
      <vt:lpstr>PowerPoint Presentation</vt:lpstr>
      <vt:lpstr>PowerPoint Presentation</vt:lpstr>
      <vt:lpstr>PowerPoint Presentation</vt:lpstr>
      <vt:lpstr>Case Study 1 – Boeing 737 MAX Crashes</vt:lpstr>
      <vt:lpstr>Ethics vs. Morals vs. Laws</vt:lpstr>
      <vt:lpstr>Case Study 2 – Chat Bots</vt:lpstr>
      <vt:lpstr>Case Study 2 – Chat Bots</vt:lpstr>
      <vt:lpstr>Case Study 2 – Chat Bots</vt:lpstr>
      <vt:lpstr>Bing is having problems…</vt:lpstr>
      <vt:lpstr>Bing is having problems…</vt:lpstr>
      <vt:lpstr>Bing is having problems…</vt:lpstr>
      <vt:lpstr>Bing is having problems…</vt:lpstr>
      <vt:lpstr>Bing is having problems…</vt:lpstr>
      <vt:lpstr>Friday</vt:lpstr>
      <vt:lpstr>Weekly Updates</vt:lpstr>
      <vt:lpstr>Ethics Discussion Disclaimer</vt:lpstr>
      <vt:lpstr>Case Study 2 – Chat Bots</vt:lpstr>
      <vt:lpstr>Bing is having problems…</vt:lpstr>
      <vt:lpstr>Case Study 2 – Chat Bots</vt:lpstr>
      <vt:lpstr>Case Study 2a – Russian Bots in US Election</vt:lpstr>
      <vt:lpstr>Case Study 2a – Russian Bots in US Election</vt:lpstr>
      <vt:lpstr>Case Study 2b – Russian Bots in Russia</vt:lpstr>
      <vt:lpstr>Case Study 2b – Russian Bots in Russia</vt:lpstr>
      <vt:lpstr>Case Study 2b – Russian Bots in Russia</vt:lpstr>
      <vt:lpstr>Case Study 2b – Russian Bots in Russia</vt:lpstr>
      <vt:lpstr>Case Study 2b – Russian Bots in Russia</vt:lpstr>
      <vt:lpstr>Institutional Review Board (IRB)</vt:lpstr>
      <vt:lpstr>Belmont Report</vt:lpstr>
      <vt:lpstr>Monday</vt:lpstr>
      <vt:lpstr>Weekly Updates</vt:lpstr>
      <vt:lpstr>Ethics Discussion Disclaimer</vt:lpstr>
      <vt:lpstr>Case Study 3 - An “ideal.” model of AI in Recruitment?</vt:lpstr>
      <vt:lpstr>Case Study 3 - An “ideal.” model of AI in Recruitment?</vt:lpstr>
      <vt:lpstr>Case Study 3 - An “ideal.” model of AI in Recruitment?</vt:lpstr>
      <vt:lpstr>Case Study 3 - An “ideal.” model of AI in Recruitment?</vt:lpstr>
      <vt:lpstr>Automated Hiring – Learning Biases</vt:lpstr>
      <vt:lpstr>Case Study 4 – Automated Hiring</vt:lpstr>
      <vt:lpstr>Thinking it Through: tf-idf</vt:lpstr>
      <vt:lpstr>The “Gold Standard” – Human Performance</vt:lpstr>
      <vt:lpstr>The “Gold Standard” – A Limit to Success</vt:lpstr>
      <vt:lpstr>Trying to “unlearn” bias</vt:lpstr>
      <vt:lpstr>Trying to “unlearn” bias</vt:lpstr>
      <vt:lpstr>Trying to “unlearn” bias</vt:lpstr>
      <vt:lpstr>Trying to “unlearn” bias</vt:lpstr>
      <vt:lpstr>Trying to “unlearn” bias</vt:lpstr>
      <vt:lpstr>Trying to “unlearn” bias</vt:lpstr>
      <vt:lpstr>Trying to “unlearn” bias</vt:lpstr>
      <vt:lpstr>Trying to “unlearn” bias</vt:lpstr>
      <vt:lpstr>Wednesday</vt:lpstr>
      <vt:lpstr>Weekly Updates</vt:lpstr>
      <vt:lpstr>Trying to “unlearn” bias</vt:lpstr>
      <vt:lpstr>Machine Learning (Often) Captures Correlation</vt:lpstr>
      <vt:lpstr>Machine Learning (Often) Captures Correlation</vt:lpstr>
      <vt:lpstr>Interlude</vt:lpstr>
      <vt:lpstr>Frozen Lake Environment</vt:lpstr>
      <vt:lpstr>Developing Q – Updating Value (Week 11)</vt:lpstr>
      <vt:lpstr>Value Iteration</vt:lpstr>
      <vt:lpstr>Scale – Monte Carlo Estimation</vt:lpstr>
      <vt:lpstr>Developing Q – Monte Carlo</vt:lpstr>
      <vt:lpstr>AutoML (auto-sklearn)</vt:lpstr>
      <vt:lpstr>Finding the Right Model</vt:lpstr>
      <vt:lpstr>Finding the Right Hyperparameters</vt:lpstr>
      <vt:lpstr>Finding the Right Hyperparameters</vt:lpstr>
      <vt:lpstr>CASH Problem</vt:lpstr>
      <vt:lpstr>Optimization</vt:lpstr>
      <vt:lpstr>Bayes Rule (Refresh)</vt:lpstr>
      <vt:lpstr>Bayes Rule (Refresh)</vt:lpstr>
      <vt:lpstr>Bayesian Optimization</vt:lpstr>
      <vt:lpstr>Surrogate Function</vt:lpstr>
      <vt:lpstr>Surrogate Function Results</vt:lpstr>
      <vt:lpstr>Acquisition Function</vt:lpstr>
      <vt:lpstr>Bayesian Optimization</vt:lpstr>
      <vt:lpstr>Bayesian Optimization vs. Objective Function</vt:lpstr>
      <vt:lpstr>Insert AutoML!</vt:lpstr>
      <vt:lpstr>Meta-Learning</vt:lpstr>
      <vt:lpstr>Meta-Learning</vt:lpstr>
      <vt:lpstr>Ensemble Construction</vt:lpstr>
      <vt:lpstr>Ensemble Construction - AutoML</vt:lpstr>
      <vt:lpstr>AutoML – The biggest timesink</vt:lpstr>
      <vt:lpstr>AutoML – The biggest timesink</vt:lpstr>
      <vt:lpstr>AutoML – Cool and useful, but is it perfect?</vt:lpstr>
      <vt:lpstr>AutoML – Cool and useful, but is it perfect?</vt:lpstr>
      <vt:lpstr>Friday</vt:lpstr>
      <vt:lpstr>Weekly Updates</vt:lpstr>
      <vt:lpstr>Exam 2 Poll</vt:lpstr>
      <vt:lpstr>Neural Nets</vt:lpstr>
      <vt:lpstr>Neural Networks - Notation</vt:lpstr>
      <vt:lpstr>The Multi-layer Perceptron</vt:lpstr>
      <vt:lpstr>Decision Boundaries</vt:lpstr>
      <vt:lpstr>Neural Networks – Learning the Weights</vt:lpstr>
      <vt:lpstr>Neural Networks – Learning the Weights</vt:lpstr>
      <vt:lpstr>Computing the Partial Derivatives - Practice</vt:lpstr>
      <vt:lpstr>Back Propagation – General Algorithm</vt:lpstr>
      <vt:lpstr>Outstanding Issues with Neural Networks</vt:lpstr>
      <vt:lpstr>Neural Networks – Initializing Weights</vt:lpstr>
      <vt:lpstr>Neural Networks – Overcoming Local Minimum</vt:lpstr>
      <vt:lpstr>Neural Networks – Stopping Point</vt:lpstr>
      <vt:lpstr>Exam 2 Poll</vt:lpstr>
      <vt:lpstr>Convolutional Neural Networks</vt:lpstr>
      <vt:lpstr>Neural Network – Object Recognition</vt:lpstr>
      <vt:lpstr>Basic Feed-Forward Neural Networks</vt:lpstr>
      <vt:lpstr>Convolutional Neural Network</vt:lpstr>
      <vt:lpstr>CNNs - Applications</vt:lpstr>
      <vt:lpstr>CNNs - Applications</vt:lpstr>
      <vt:lpstr>Convolution + Pooling</vt:lpstr>
      <vt:lpstr>Convolution</vt:lpstr>
      <vt:lpstr>Pooling</vt:lpstr>
      <vt:lpstr>Improving Convolutions</vt:lpstr>
      <vt:lpstr>Exam 2 Poll</vt:lpstr>
      <vt:lpstr>The Limits of Neural Networks</vt:lpstr>
      <vt:lpstr>What’s Going On Here?</vt:lpstr>
      <vt:lpstr>What’s Going On Here?</vt:lpstr>
      <vt:lpstr>Exam 2 Poll</vt:lpstr>
      <vt:lpstr>Generative Adversarial Networks</vt:lpstr>
      <vt:lpstr>Generative Models</vt:lpstr>
      <vt:lpstr>PowerPoint Presentation</vt:lpstr>
      <vt:lpstr>Architecture</vt:lpstr>
      <vt:lpstr>How does this work?</vt:lpstr>
      <vt:lpstr>How does this work?</vt:lpstr>
      <vt:lpstr>Extra GANs Content</vt:lpstr>
      <vt:lpstr>Major Types of GANs (As of 2017)</vt:lpstr>
      <vt:lpstr>Major Types of GANs (As of 2017)</vt:lpstr>
      <vt:lpstr>Major Types of GANs (As of 2017)</vt:lpstr>
      <vt:lpstr>Major Types of GANs (As of 2017)</vt:lpstr>
      <vt:lpstr>Exam 2 Poll</vt:lpstr>
      <vt:lpstr>Principal Components / Singular Value Decomposition</vt:lpstr>
      <vt:lpstr>Step 1 – Build a Linear Model Approximation</vt:lpstr>
      <vt:lpstr>Step 1 – Build a Linear Model Approximation</vt:lpstr>
      <vt:lpstr>Step 2 – Extract the q principal components you seek</vt:lpstr>
      <vt:lpstr>PCA In Action</vt:lpstr>
      <vt:lpstr>Kernel PCA</vt:lpstr>
      <vt:lpstr>Exam 2 Poll</vt:lpstr>
      <vt:lpstr>Reinforcement Learning</vt:lpstr>
      <vt:lpstr>Defining Our Problem Space</vt:lpstr>
      <vt:lpstr>Expected Value</vt:lpstr>
      <vt:lpstr>Bellman Equations: Value</vt:lpstr>
      <vt:lpstr>Bellman Equations: Q</vt:lpstr>
      <vt:lpstr>Developing Q – Updating Value</vt:lpstr>
      <vt:lpstr>Developing Q – Updating Policy</vt:lpstr>
      <vt:lpstr>Scale – Monte Carlo Estimation</vt:lpstr>
      <vt:lpstr>Developing Q – Monte Carlo</vt:lpstr>
      <vt:lpstr>Updating Q</vt:lpstr>
      <vt:lpstr>Updating 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David Quigley</dc:creator>
  <cp:lastModifiedBy>David Quigley</cp:lastModifiedBy>
  <cp:revision>101</cp:revision>
  <dcterms:modified xsi:type="dcterms:W3CDTF">2023-04-21T15:47:47Z</dcterms:modified>
</cp:coreProperties>
</file>